
<file path=[Content_Types].xml><?xml version="1.0" encoding="utf-8"?>
<Types xmlns="http://schemas.openxmlformats.org/package/2006/content-types"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  <p:sldMasterId id="2147483660" r:id="rId2"/>
  </p:sldMasterIdLst>
  <p:notesMasterIdLst>
    <p:notesMasterId r:id="rId10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832" autoAdjust="0"/>
    <p:restoredTop sz="94660"/>
  </p:normalViewPr>
  <p:slideViewPr>
    <p:cSldViewPr snapToGrid="0">
      <p:cViewPr varScale="1">
        <p:scale>
          <a:sx n="143" d="100"/>
          <a:sy n="143" d="100"/>
        </p:scale>
        <p:origin x="690" y="2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presProps" Target="presProps.xml"/><Relationship Id="rId5" Type="http://schemas.openxmlformats.org/officeDocument/2006/relationships/slide" Target="slides/slide3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04.11.2025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Autofit/>
          </a:bodyPr>
          <a:lstStyle>
            <a:lvl1pPr algn="l">
              <a:lnSpc>
                <a:spcPct val="100000"/>
              </a:lnSpc>
              <a:defRPr sz="900" b="0" i="0" u="none" strike="noStrike"/>
            </a:lvl1pPr>
          </a:lstStyle>
          <a:p>
            <a:pPr indent="0" algn="l">
              <a:lnSpc>
                <a:spcPct val="100000"/>
              </a:lnSpc>
            </a:pPr>
            <a:r>
              <a:rPr lang="en-US" sz="900" b="0" i="0" u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单击此处添加文本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Autofit/>
          </a:bodyPr>
          <a:lstStyle>
            <a:lvl1pPr algn="l">
              <a:lnSpc>
                <a:spcPct val="100000"/>
              </a:lnSpc>
              <a:defRPr sz="900" b="0" i="0" u="none" strike="noStrike"/>
            </a:lvl1pPr>
          </a:lstStyle>
          <a:p>
            <a:pPr indent="0" algn="l">
              <a:lnSpc>
                <a:spcPct val="100000"/>
              </a:lnSpc>
            </a:pPr>
            <a:r>
              <a:rPr lang="en-US" sz="900" b="0" i="0" u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单击此处添加文本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Autofit/>
          </a:bodyPr>
          <a:lstStyle>
            <a:lvl1pPr algn="l">
              <a:lnSpc>
                <a:spcPct val="100000"/>
              </a:lnSpc>
              <a:defRPr sz="900" b="0" i="0" u="none" strike="noStrike"/>
            </a:lvl1pPr>
          </a:lstStyle>
          <a:p>
            <a:pPr indent="0" algn="l">
              <a:lnSpc>
                <a:spcPct val="100000"/>
              </a:lnSpc>
            </a:pPr>
            <a:r>
              <a:rPr lang="en-US" sz="900" b="0" i="0" u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单击此处添加文本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Autofit/>
          </a:bodyPr>
          <a:lstStyle>
            <a:lvl1pPr algn="l">
              <a:lnSpc>
                <a:spcPct val="100000"/>
              </a:lnSpc>
              <a:defRPr sz="900" b="0" i="0" u="none" strike="noStrike"/>
            </a:lvl1pPr>
          </a:lstStyle>
          <a:p>
            <a:pPr indent="0" algn="l">
              <a:lnSpc>
                <a:spcPct val="100000"/>
              </a:lnSpc>
            </a:pPr>
            <a:r>
              <a:rPr lang="en-US" sz="900" b="0" i="0" u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单击此处添加文本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Autofit/>
          </a:bodyPr>
          <a:lstStyle>
            <a:lvl1pPr algn="l">
              <a:lnSpc>
                <a:spcPct val="100000"/>
              </a:lnSpc>
              <a:defRPr sz="900" b="0" i="0" u="none" strike="noStrike"/>
            </a:lvl1pPr>
          </a:lstStyle>
          <a:p>
            <a:pPr indent="0" algn="l">
              <a:lnSpc>
                <a:spcPct val="100000"/>
              </a:lnSpc>
            </a:pPr>
            <a:r>
              <a:rPr lang="en-US" sz="900" b="0" i="0" u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单击此处添加文本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Autofit/>
          </a:bodyPr>
          <a:lstStyle>
            <a:lvl1pPr algn="l">
              <a:lnSpc>
                <a:spcPct val="100000"/>
              </a:lnSpc>
              <a:defRPr sz="900" b="0" i="0" u="none" strike="noStrike"/>
            </a:lvl1pPr>
          </a:lstStyle>
          <a:p>
            <a:pPr indent="0" algn="l">
              <a:lnSpc>
                <a:spcPct val="100000"/>
              </a:lnSpc>
            </a:pPr>
            <a:r>
              <a:rPr lang="en-US" sz="900" b="0" i="0" u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单击此处添加文本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Autofit/>
          </a:bodyPr>
          <a:lstStyle>
            <a:lvl1pPr algn="l">
              <a:lnSpc>
                <a:spcPct val="100000"/>
              </a:lnSpc>
              <a:defRPr sz="900" b="0" i="0" u="none" strike="noStrike"/>
            </a:lvl1pPr>
          </a:lstStyle>
          <a:p>
            <a:pPr indent="0" algn="l">
              <a:lnSpc>
                <a:spcPct val="100000"/>
              </a:lnSpc>
            </a:pPr>
            <a:r>
              <a:rPr lang="en-US" sz="900" b="0" i="0" u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单击此处添加文本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标题幻灯片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30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" name="Shape 31"/>
          <p:cNvSpPr txBox="1"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4" name="Shape 3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" name="Shape 3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" name="Shape 3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标题和竖排文字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49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0" name="Shape 50"/>
          <p:cNvSpPr txBox="1">
            <a:spLocks noGrp="1"/>
          </p:cNvSpPr>
          <p:nvPr>
            <p:ph type="body" idx="1"/>
          </p:nvPr>
        </p:nvSpPr>
        <p:spPr>
          <a:xfrm rot="5400000">
            <a:off x="2940248" y="-942379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71" name="Shape 5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2" name="Shape 5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3" name="Shape 5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竖排标题与文本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15"/>
          <p:cNvSpPr txBox="1">
            <a:spLocks noGrp="1"/>
          </p:cNvSpPr>
          <p:nvPr>
            <p:ph type="title"/>
          </p:nvPr>
        </p:nvSpPr>
        <p:spPr>
          <a:xfrm rot="5400000">
            <a:off x="5350073" y="1467445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6" name="Shape 16"/>
          <p:cNvSpPr txBox="1">
            <a:spLocks noGrp="1"/>
          </p:cNvSpPr>
          <p:nvPr>
            <p:ph type="body" idx="1"/>
          </p:nvPr>
        </p:nvSpPr>
        <p:spPr>
          <a:xfrm rot="5400000">
            <a:off x="1349573" y="-447080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77" name="Shape 1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8" name="Shape 1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9" name="Shape 1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/>
          </p:cNvSpPr>
          <p:nvPr>
            <p:ph type="body" sz="quarter" idx="6" hasCustomPrompt="1"/>
          </p:nvPr>
        </p:nvSpPr>
        <p:spPr>
          <a:xfrm>
            <a:off x="685800" y="1597820"/>
            <a:ext cx="7772400" cy="1102519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wrap="square" lIns="91440" tIns="45720" rIns="91440" bIns="45720" anchor="ctr">
            <a:noAutofit/>
          </a:bodyPr>
          <a:lstStyle>
            <a:lvl1pPr algn="ctr">
              <a:lnSpc>
                <a:spcPct val="100000"/>
              </a:lnSpc>
              <a:defRPr sz="3300" b="0" i="0" u="none" strike="noStrike" spc="0">
                <a:solidFill>
                  <a:srgbClr val="000000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ctr">
              <a:lnSpc>
                <a:spcPct val="100000"/>
              </a:lnSpc>
            </a:pPr>
            <a:r>
              <a:rPr lang="en-US" sz="3300" b="0" i="0" u="none" strike="noStrike">
                <a:solidFill>
                  <a:srgbClr val="000000"/>
                </a:solidFill>
                <a:latin typeface="Noto Sans SC"/>
                <a:ea typeface="Noto Sans SC"/>
                <a:cs typeface="Noto Sans SC"/>
                <a:sym typeface="Noto Sans SC"/>
              </a:rPr>
              <a:t>单击此处编辑母版标题样式</a:t>
            </a:r>
          </a:p>
        </p:txBody>
      </p:sp>
      <p:sp>
        <p:nvSpPr>
          <p:cNvPr id="3" name="AutoShape 3"/>
          <p:cNvSpPr>
            <a:spLocks noGrp="1"/>
          </p:cNvSpPr>
          <p:nvPr>
            <p:ph type="body" sz="quarter" idx="7" hasCustomPrompt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wrap="square" lIns="91440" tIns="45720" rIns="91440" bIns="45720" anchor="t">
            <a:normAutofit/>
          </a:bodyPr>
          <a:lstStyle>
            <a:lvl1pPr algn="ctr">
              <a:lnSpc>
                <a:spcPct val="100000"/>
              </a:lnSpc>
              <a:defRPr sz="2400" b="0" i="0" u="none" strike="noStrike" spc="0">
                <a:solidFill>
                  <a:srgbClr val="898989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ctr">
              <a:lnSpc>
                <a:spcPct val="100000"/>
              </a:lnSpc>
            </a:pPr>
            <a:r>
              <a:rPr lang="en-US" sz="2400" b="0" i="0" u="none" strike="noStrike">
                <a:solidFill>
                  <a:srgbClr val="898989"/>
                </a:solidFill>
                <a:latin typeface="Noto Sans SC"/>
                <a:ea typeface="Noto Sans SC"/>
                <a:cs typeface="Noto Sans SC"/>
                <a:sym typeface="Noto Sans SC"/>
              </a:rPr>
              <a:t>单击此处编辑母版副标题样式</a:t>
            </a:r>
          </a:p>
        </p:txBody>
      </p:sp>
      <p:sp>
        <p:nvSpPr>
          <p:cNvPr id="4" name="AutoShape 4"/>
          <p:cNvSpPr>
            <a:spLocks noGrp="1"/>
          </p:cNvSpPr>
          <p:nvPr>
            <p:ph type="body" sz="quarter" idx="8"/>
          </p:nvPr>
        </p:nvSpPr>
        <p:spPr>
          <a:xfrm>
            <a:off x="457201" y="4767264"/>
            <a:ext cx="2133600" cy="273844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wrap="square" lIns="91440" tIns="45720" rIns="91440" bIns="45720" anchor="ctr">
            <a:noAutofit/>
          </a:bodyPr>
          <a:lstStyle>
            <a:lvl1pPr algn="l">
              <a:lnSpc>
                <a:spcPct val="100000"/>
              </a:lnSpc>
              <a:defRPr sz="900" b="0" i="0" u="none" strike="noStrike" spc="0">
                <a:solidFill>
                  <a:srgbClr val="898989">
                    <a:alpha val="100000"/>
                  </a:srgbClr>
                </a:solidFill>
                <a:latin typeface="Calibri"/>
              </a:defRPr>
            </a:lvl1pPr>
          </a:lstStyle>
          <a:p>
            <a:pPr algn="l"/>
            <a:endParaRPr/>
          </a:p>
        </p:txBody>
      </p:sp>
      <p:sp>
        <p:nvSpPr>
          <p:cNvPr id="5" name="AutoShape 5"/>
          <p:cNvSpPr>
            <a:spLocks noGrp="1"/>
          </p:cNvSpPr>
          <p:nvPr>
            <p:ph type="body" sz="quarter" idx="9" hasCustomPrompt="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vert="horz" wrap="square" lIns="91440" tIns="45720" rIns="91440" bIns="45720" anchor="ctr">
            <a:noAutofit/>
          </a:bodyPr>
          <a:lstStyle>
            <a:lvl1pPr algn="ctr">
              <a:lnSpc>
                <a:spcPct val="100000"/>
              </a:lnSpc>
              <a:defRPr sz="9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ctr">
              <a:lnSpc>
                <a:spcPct val="100000"/>
              </a:lnSpc>
            </a:pPr>
            <a:r>
              <a:rPr lang="en-US" sz="900" b="0" i="0" u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页脚</a:t>
            </a:r>
          </a:p>
        </p:txBody>
      </p:sp>
      <p:sp>
        <p:nvSpPr>
          <p:cNvPr id="6" name="AutoShape 6"/>
          <p:cNvSpPr>
            <a:spLocks noGrp="1"/>
          </p:cNvSpPr>
          <p:nvPr>
            <p:ph type="body" sz="quarter" idx="10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wrap="square" lIns="91440" tIns="45720" rIns="91440" bIns="45720" anchor="ctr">
            <a:noAutofit/>
          </a:bodyPr>
          <a:lstStyle>
            <a:lvl1pPr algn="r">
              <a:lnSpc>
                <a:spcPct val="100000"/>
              </a:lnSpc>
              <a:defRPr sz="900" b="0" i="0" u="none" strike="noStrike" spc="0">
                <a:solidFill>
                  <a:srgbClr val="898989">
                    <a:alpha val="100000"/>
                  </a:srgbClr>
                </a:solidFill>
                <a:latin typeface="Calibri"/>
              </a:defRPr>
            </a:lvl1pPr>
          </a:lstStyle>
          <a:p>
            <a:pPr algn="r"/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wrap="square" lIns="91440" tIns="45720" rIns="91440" bIns="45720" anchor="ctr">
            <a:normAutofit/>
          </a:bodyPr>
          <a:lstStyle>
            <a:lvl1pPr algn="ctr">
              <a:lnSpc>
                <a:spcPct val="100000"/>
              </a:lnSpc>
              <a:defRPr sz="3300" b="0" i="0" u="none" strike="noStrike" spc="0">
                <a:solidFill>
                  <a:srgbClr val="000000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ctr">
              <a:lnSpc>
                <a:spcPct val="100000"/>
              </a:lnSpc>
            </a:pPr>
            <a:r>
              <a:rPr lang="en-US" sz="3300" b="0" i="0" u="none" strike="noStrike">
                <a:solidFill>
                  <a:srgbClr val="000000"/>
                </a:solidFill>
                <a:latin typeface="Noto Sans SC"/>
                <a:ea typeface="Noto Sans SC"/>
                <a:cs typeface="Noto Sans SC"/>
                <a:sym typeface="Noto Sans SC"/>
              </a:rPr>
              <a:t>单击此处编辑母版标题样式</a:t>
            </a:r>
          </a:p>
        </p:txBody>
      </p:sp>
      <p:sp>
        <p:nvSpPr>
          <p:cNvPr id="3" name="AutoShape 3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wrap="square" lIns="91440" tIns="45720" rIns="91440" bIns="45720" anchor="t">
            <a:normAutofit/>
          </a:bodyPr>
          <a:lstStyle>
            <a:lvl1pPr algn="l">
              <a:lnSpc>
                <a:spcPct val="100000"/>
              </a:lnSpc>
              <a:defRPr sz="2400" b="0" i="0" u="none" strike="noStrike" spc="0">
                <a:solidFill>
                  <a:srgbClr val="000000">
                    <a:alpha val="100000"/>
                  </a:srgbClr>
                </a:solidFill>
                <a:latin typeface="Noto Sans SC"/>
              </a:defRPr>
            </a:lvl1pPr>
          </a:lstStyle>
          <a:p>
            <a:pPr marL="304800" indent="-304800" algn="l">
              <a:lnSpc>
                <a:spcPct val="100000"/>
              </a:lnSpc>
              <a:buClr>
                <a:srgbClr val="000000"/>
              </a:buClr>
              <a:buChar char="•"/>
            </a:pPr>
            <a:r>
              <a:rPr lang="en-US" sz="2400" b="0" i="0" u="none" strike="noStrike">
                <a:solidFill>
                  <a:srgbClr val="000000"/>
                </a:solidFill>
                <a:latin typeface="Noto Sans SC"/>
                <a:ea typeface="Noto Sans SC"/>
                <a:cs typeface="Noto Sans SC"/>
                <a:sym typeface="Noto Sans SC"/>
              </a:rPr>
              <a:t>单击此处编辑母版文本样式</a:t>
            </a:r>
          </a:p>
          <a:p>
            <a:pPr marL="609600" lvl="1" indent="-266700" algn="l">
              <a:lnSpc>
                <a:spcPct val="100000"/>
              </a:lnSpc>
              <a:buClr>
                <a:srgbClr val="000000"/>
              </a:buClr>
              <a:buChar char="•"/>
            </a:pPr>
            <a:r>
              <a:rPr lang="en-US" sz="2100" b="0" i="0" u="none" strike="noStrike">
                <a:solidFill>
                  <a:srgbClr val="000000"/>
                </a:solidFill>
                <a:latin typeface="Noto Sans SC"/>
                <a:ea typeface="Noto Sans SC"/>
                <a:cs typeface="Noto Sans SC"/>
                <a:sym typeface="Noto Sans SC"/>
              </a:rPr>
              <a:t>第二级</a:t>
            </a:r>
          </a:p>
          <a:p>
            <a:pPr marL="914400" lvl="2" indent="-228600" algn="l">
              <a:lnSpc>
                <a:spcPct val="100000"/>
              </a:lnSpc>
              <a:buClr>
                <a:srgbClr val="000000"/>
              </a:buClr>
              <a:buChar char="•"/>
            </a:pPr>
            <a:r>
              <a:rPr lang="en-US" sz="1800" b="0" i="0" u="none" strike="noStrike">
                <a:solidFill>
                  <a:srgbClr val="000000"/>
                </a:solidFill>
                <a:latin typeface="Noto Sans SC"/>
                <a:ea typeface="Noto Sans SC"/>
                <a:cs typeface="Noto Sans SC"/>
                <a:sym typeface="Noto Sans SC"/>
              </a:rPr>
              <a:t>第三级</a:t>
            </a:r>
          </a:p>
          <a:p>
            <a:pPr marL="1218565" lvl="3" indent="-190500" algn="l">
              <a:lnSpc>
                <a:spcPct val="100000"/>
              </a:lnSpc>
              <a:buClr>
                <a:srgbClr val="000000"/>
              </a:buClr>
              <a:buChar char="•"/>
            </a:pPr>
            <a:r>
              <a:rPr lang="en-US" sz="1500" b="0" i="0" u="none" strike="noStrike">
                <a:solidFill>
                  <a:srgbClr val="000000"/>
                </a:solidFill>
                <a:latin typeface="Noto Sans SC"/>
                <a:ea typeface="Noto Sans SC"/>
                <a:cs typeface="Noto Sans SC"/>
                <a:sym typeface="Noto Sans SC"/>
              </a:rPr>
              <a:t>第四级</a:t>
            </a:r>
          </a:p>
          <a:p>
            <a:pPr marL="1561465" lvl="4" indent="-190500" algn="l">
              <a:lnSpc>
                <a:spcPct val="100000"/>
              </a:lnSpc>
              <a:buClr>
                <a:srgbClr val="000000"/>
              </a:buClr>
              <a:buChar char="•"/>
            </a:pPr>
            <a:r>
              <a:rPr lang="en-US" sz="1500" b="0" i="0" u="none" strike="noStrike">
                <a:solidFill>
                  <a:srgbClr val="000000"/>
                </a:solidFill>
                <a:latin typeface="Noto Sans SC"/>
                <a:ea typeface="Noto Sans SC"/>
                <a:cs typeface="Noto Sans SC"/>
                <a:sym typeface="Noto Sans SC"/>
              </a:rPr>
              <a:t>第五级</a:t>
            </a:r>
          </a:p>
        </p:txBody>
      </p:sp>
      <p:sp>
        <p:nvSpPr>
          <p:cNvPr id="4" name="AutoShape 4"/>
          <p:cNvSpPr>
            <a:spLocks noGrp="1"/>
          </p:cNvSpPr>
          <p:nvPr>
            <p:ph type="body" sz="quarter" idx="13"/>
          </p:nvPr>
        </p:nvSpPr>
        <p:spPr>
          <a:xfrm>
            <a:off x="457201" y="4767264"/>
            <a:ext cx="2133600" cy="273844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wrap="square" lIns="91440" tIns="45720" rIns="91440" bIns="45720" anchor="ctr">
            <a:noAutofit/>
          </a:bodyPr>
          <a:lstStyle>
            <a:lvl1pPr algn="l">
              <a:lnSpc>
                <a:spcPct val="100000"/>
              </a:lnSpc>
              <a:defRPr sz="900" b="0" i="0" u="none" strike="noStrike" spc="0">
                <a:solidFill>
                  <a:srgbClr val="898989">
                    <a:alpha val="100000"/>
                  </a:srgbClr>
                </a:solidFill>
                <a:latin typeface="Calibri"/>
              </a:defRPr>
            </a:lvl1pPr>
          </a:lstStyle>
          <a:p>
            <a:pPr algn="l"/>
            <a:endParaRPr/>
          </a:p>
        </p:txBody>
      </p:sp>
      <p:sp>
        <p:nvSpPr>
          <p:cNvPr id="5" name="AutoShape 5"/>
          <p:cNvSpPr>
            <a:spLocks noGrp="1"/>
          </p:cNvSpPr>
          <p:nvPr>
            <p:ph type="body" sz="quarter" idx="14" hasCustomPrompt="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vert="horz" wrap="square" lIns="91440" tIns="45720" rIns="91440" bIns="45720" anchor="ctr">
            <a:noAutofit/>
          </a:bodyPr>
          <a:lstStyle>
            <a:lvl1pPr algn="ctr">
              <a:lnSpc>
                <a:spcPct val="100000"/>
              </a:lnSpc>
              <a:defRPr sz="9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ctr">
              <a:lnSpc>
                <a:spcPct val="100000"/>
              </a:lnSpc>
            </a:pPr>
            <a:r>
              <a:rPr lang="en-US" sz="900" b="0" i="0" u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页脚</a:t>
            </a:r>
          </a:p>
        </p:txBody>
      </p:sp>
      <p:sp>
        <p:nvSpPr>
          <p:cNvPr id="6" name="AutoShape 6"/>
          <p:cNvSpPr>
            <a:spLocks noGrp="1"/>
          </p:cNvSpPr>
          <p:nvPr>
            <p:ph type="body" sz="quarter" idx="15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wrap="square" lIns="91440" tIns="45720" rIns="91440" bIns="45720" anchor="ctr">
            <a:noAutofit/>
          </a:bodyPr>
          <a:lstStyle>
            <a:lvl1pPr algn="r">
              <a:lnSpc>
                <a:spcPct val="100000"/>
              </a:lnSpc>
              <a:defRPr sz="900" b="0" i="0" u="none" strike="noStrike" spc="0">
                <a:solidFill>
                  <a:srgbClr val="898989">
                    <a:alpha val="100000"/>
                  </a:srgbClr>
                </a:solidFill>
                <a:latin typeface="Calibri"/>
              </a:defRPr>
            </a:lvl1pPr>
          </a:lstStyle>
          <a:p>
            <a:pPr algn="r"/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/>
          </p:cNvSpPr>
          <p:nvPr>
            <p:ph type="body" sz="quarter" idx="16" hasCustomPrompt="1"/>
          </p:nvPr>
        </p:nvSpPr>
        <p:spPr>
          <a:xfrm>
            <a:off x="722314" y="3305176"/>
            <a:ext cx="7772400" cy="1021556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wrap="square" lIns="91440" tIns="45720" rIns="91440" bIns="45720" anchor="t">
            <a:normAutofit/>
          </a:bodyPr>
          <a:lstStyle>
            <a:lvl1pPr algn="l">
              <a:lnSpc>
                <a:spcPct val="100000"/>
              </a:lnSpc>
              <a:defRPr sz="3000" b="1" i="0" u="none" strike="noStrike" spc="0">
                <a:solidFill>
                  <a:srgbClr val="000000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en-US" sz="3000" b="1" i="0" u="none" strike="noStrike">
                <a:solidFill>
                  <a:srgbClr val="000000"/>
                </a:solidFill>
                <a:latin typeface="Noto Sans SC"/>
                <a:ea typeface="Noto Sans SC"/>
                <a:cs typeface="Noto Sans SC"/>
                <a:sym typeface="Noto Sans SC"/>
              </a:rPr>
              <a:t>单击此处编辑母版标题样式</a:t>
            </a:r>
          </a:p>
        </p:txBody>
      </p:sp>
      <p:sp>
        <p:nvSpPr>
          <p:cNvPr id="3" name="AutoShape 3"/>
          <p:cNvSpPr>
            <a:spLocks noGrp="1"/>
          </p:cNvSpPr>
          <p:nvPr>
            <p:ph type="body" sz="quarter" idx="17" hasCustomPrompt="1"/>
          </p:nvPr>
        </p:nvSpPr>
        <p:spPr>
          <a:xfrm>
            <a:off x="722314" y="2180035"/>
            <a:ext cx="7772400" cy="1125140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wrap="square" lIns="91440" tIns="45720" rIns="91440" bIns="45720" anchor="b">
            <a:normAutofit/>
          </a:bodyPr>
          <a:lstStyle>
            <a:lvl1pPr algn="l">
              <a:lnSpc>
                <a:spcPct val="100000"/>
              </a:lnSpc>
              <a:defRPr sz="1500" b="0" i="0" u="none" strike="noStrike" spc="0">
                <a:solidFill>
                  <a:srgbClr val="898989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en-US" sz="1500" b="0" i="0" u="none" strike="noStrike">
                <a:solidFill>
                  <a:srgbClr val="898989"/>
                </a:solidFill>
                <a:latin typeface="Noto Sans SC"/>
                <a:ea typeface="Noto Sans SC"/>
                <a:cs typeface="Noto Sans SC"/>
                <a:sym typeface="Noto Sans SC"/>
              </a:rPr>
              <a:t>单击此处编辑母版文本样式</a:t>
            </a:r>
          </a:p>
        </p:txBody>
      </p:sp>
      <p:sp>
        <p:nvSpPr>
          <p:cNvPr id="4" name="AutoShape 4"/>
          <p:cNvSpPr>
            <a:spLocks noGrp="1"/>
          </p:cNvSpPr>
          <p:nvPr>
            <p:ph type="body" sz="quarter" idx="18"/>
          </p:nvPr>
        </p:nvSpPr>
        <p:spPr>
          <a:xfrm>
            <a:off x="457201" y="4767264"/>
            <a:ext cx="2133600" cy="273844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wrap="square" lIns="91440" tIns="45720" rIns="91440" bIns="45720" anchor="ctr">
            <a:noAutofit/>
          </a:bodyPr>
          <a:lstStyle>
            <a:lvl1pPr algn="l">
              <a:lnSpc>
                <a:spcPct val="100000"/>
              </a:lnSpc>
              <a:defRPr sz="900" b="0" i="0" u="none" strike="noStrike" spc="0">
                <a:solidFill>
                  <a:srgbClr val="898989">
                    <a:alpha val="100000"/>
                  </a:srgbClr>
                </a:solidFill>
                <a:latin typeface="Calibri"/>
              </a:defRPr>
            </a:lvl1pPr>
          </a:lstStyle>
          <a:p>
            <a:pPr algn="l"/>
            <a:endParaRPr/>
          </a:p>
        </p:txBody>
      </p:sp>
      <p:sp>
        <p:nvSpPr>
          <p:cNvPr id="5" name="AutoShape 5"/>
          <p:cNvSpPr>
            <a:spLocks noGrp="1"/>
          </p:cNvSpPr>
          <p:nvPr>
            <p:ph type="body" sz="quarter" idx="19" hasCustomPrompt="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vert="horz" wrap="square" lIns="91440" tIns="45720" rIns="91440" bIns="45720" anchor="ctr">
            <a:noAutofit/>
          </a:bodyPr>
          <a:lstStyle>
            <a:lvl1pPr algn="ctr">
              <a:lnSpc>
                <a:spcPct val="100000"/>
              </a:lnSpc>
              <a:defRPr sz="9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ctr">
              <a:lnSpc>
                <a:spcPct val="100000"/>
              </a:lnSpc>
            </a:pPr>
            <a:r>
              <a:rPr lang="en-US" sz="900" b="0" i="0" u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页脚</a:t>
            </a:r>
          </a:p>
        </p:txBody>
      </p:sp>
      <p:sp>
        <p:nvSpPr>
          <p:cNvPr id="6" name="AutoShape 6"/>
          <p:cNvSpPr>
            <a:spLocks noGrp="1"/>
          </p:cNvSpPr>
          <p:nvPr>
            <p:ph type="body" sz="quarter" idx="20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wrap="square" lIns="91440" tIns="45720" rIns="91440" bIns="45720" anchor="ctr">
            <a:noAutofit/>
          </a:bodyPr>
          <a:lstStyle>
            <a:lvl1pPr algn="r">
              <a:lnSpc>
                <a:spcPct val="100000"/>
              </a:lnSpc>
              <a:defRPr sz="900" b="0" i="0" u="none" strike="noStrike" spc="0">
                <a:solidFill>
                  <a:srgbClr val="898989">
                    <a:alpha val="100000"/>
                  </a:srgbClr>
                </a:solidFill>
                <a:latin typeface="Calibri"/>
              </a:defRPr>
            </a:lvl1pPr>
          </a:lstStyle>
          <a:p>
            <a:pPr algn="r"/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/>
          </p:cNvSpPr>
          <p:nvPr>
            <p:ph type="body" sz="quarter" idx="21" hasCustomPrompt="1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wrap="square" lIns="91440" tIns="45720" rIns="91440" bIns="45720" anchor="ctr">
            <a:normAutofit/>
          </a:bodyPr>
          <a:lstStyle>
            <a:lvl1pPr algn="ctr">
              <a:lnSpc>
                <a:spcPct val="100000"/>
              </a:lnSpc>
              <a:defRPr sz="3300" b="0" i="0" u="none" strike="noStrike" spc="0">
                <a:solidFill>
                  <a:srgbClr val="000000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ctr">
              <a:lnSpc>
                <a:spcPct val="100000"/>
              </a:lnSpc>
            </a:pPr>
            <a:r>
              <a:rPr lang="en-US" sz="3300" b="0" i="0" u="none" strike="noStrike">
                <a:solidFill>
                  <a:srgbClr val="000000"/>
                </a:solidFill>
                <a:latin typeface="Noto Sans SC"/>
                <a:ea typeface="Noto Sans SC"/>
                <a:cs typeface="Noto Sans SC"/>
                <a:sym typeface="Noto Sans SC"/>
              </a:rPr>
              <a:t>单击此处编辑母版标题样式</a:t>
            </a:r>
          </a:p>
        </p:txBody>
      </p:sp>
      <p:sp>
        <p:nvSpPr>
          <p:cNvPr id="3" name="AutoShape 3"/>
          <p:cNvSpPr>
            <a:spLocks noGrp="1"/>
          </p:cNvSpPr>
          <p:nvPr>
            <p:ph type="body" sz="quarter" idx="22" hasCustomPrompt="1"/>
          </p:nvPr>
        </p:nvSpPr>
        <p:spPr>
          <a:xfrm>
            <a:off x="609600" y="1200151"/>
            <a:ext cx="5411788" cy="3394472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wrap="square" lIns="91440" tIns="45720" rIns="91440" bIns="45720" anchor="t">
            <a:normAutofit/>
          </a:bodyPr>
          <a:lstStyle>
            <a:lvl1pPr algn="l">
              <a:lnSpc>
                <a:spcPct val="100000"/>
              </a:lnSpc>
              <a:defRPr sz="2100" b="0" i="0" u="none" strike="noStrike" spc="0">
                <a:solidFill>
                  <a:srgbClr val="000000">
                    <a:alpha val="100000"/>
                  </a:srgbClr>
                </a:solidFill>
                <a:latin typeface="Noto Sans SC"/>
              </a:defRPr>
            </a:lvl1pPr>
          </a:lstStyle>
          <a:p>
            <a:pPr marL="266700" indent="-266700" algn="l">
              <a:lnSpc>
                <a:spcPct val="100000"/>
              </a:lnSpc>
              <a:buClr>
                <a:srgbClr val="000000"/>
              </a:buClr>
              <a:buChar char="•"/>
            </a:pPr>
            <a:r>
              <a:rPr lang="en-US" sz="2100" b="0" i="0" u="none" strike="noStrike">
                <a:solidFill>
                  <a:srgbClr val="000000"/>
                </a:solidFill>
                <a:latin typeface="Noto Sans SC"/>
                <a:ea typeface="Noto Sans SC"/>
                <a:cs typeface="Noto Sans SC"/>
                <a:sym typeface="Noto Sans SC"/>
              </a:rPr>
              <a:t>单击此处编辑母版文本样式</a:t>
            </a:r>
          </a:p>
          <a:p>
            <a:pPr marL="571500" lvl="1" indent="-228600" algn="l">
              <a:lnSpc>
                <a:spcPct val="100000"/>
              </a:lnSpc>
              <a:buClr>
                <a:srgbClr val="000000"/>
              </a:buClr>
              <a:buChar char="•"/>
            </a:pPr>
            <a:r>
              <a:rPr lang="en-US" sz="1800" b="0" i="0" u="none" strike="noStrike">
                <a:solidFill>
                  <a:srgbClr val="000000"/>
                </a:solidFill>
                <a:latin typeface="Noto Sans SC"/>
                <a:ea typeface="Noto Sans SC"/>
                <a:cs typeface="Noto Sans SC"/>
                <a:sym typeface="Noto Sans SC"/>
              </a:rPr>
              <a:t>第二级</a:t>
            </a:r>
          </a:p>
          <a:p>
            <a:pPr marL="876300" lvl="2" indent="-190500" algn="l">
              <a:lnSpc>
                <a:spcPct val="100000"/>
              </a:lnSpc>
              <a:buClr>
                <a:srgbClr val="000000"/>
              </a:buClr>
              <a:buChar char="•"/>
            </a:pPr>
            <a:r>
              <a:rPr lang="en-US" sz="1500" b="0" i="0" u="none" strike="noStrike">
                <a:solidFill>
                  <a:srgbClr val="000000"/>
                </a:solidFill>
                <a:latin typeface="Noto Sans SC"/>
                <a:ea typeface="Noto Sans SC"/>
                <a:cs typeface="Noto Sans SC"/>
                <a:sym typeface="Noto Sans SC"/>
              </a:rPr>
              <a:t>第三级</a:t>
            </a:r>
          </a:p>
          <a:p>
            <a:pPr marL="1193165" lvl="3" indent="-165100" algn="l">
              <a:lnSpc>
                <a:spcPct val="100000"/>
              </a:lnSpc>
              <a:buClr>
                <a:srgbClr val="000000"/>
              </a:buClr>
              <a:buChar char="•"/>
            </a:pPr>
            <a:r>
              <a:rPr lang="en-US" sz="1300" b="0" i="0" u="none" strike="noStrike">
                <a:solidFill>
                  <a:srgbClr val="000000"/>
                </a:solidFill>
                <a:latin typeface="Noto Sans SC"/>
                <a:ea typeface="Noto Sans SC"/>
                <a:cs typeface="Noto Sans SC"/>
                <a:sym typeface="Noto Sans SC"/>
              </a:rPr>
              <a:t>第四级</a:t>
            </a:r>
          </a:p>
          <a:p>
            <a:pPr marL="1536065" lvl="4" indent="-165100" algn="l">
              <a:lnSpc>
                <a:spcPct val="100000"/>
              </a:lnSpc>
              <a:buClr>
                <a:srgbClr val="000000"/>
              </a:buClr>
              <a:buChar char="•"/>
            </a:pPr>
            <a:r>
              <a:rPr lang="en-US" sz="1300" b="0" i="0" u="none" strike="noStrike">
                <a:solidFill>
                  <a:srgbClr val="000000"/>
                </a:solidFill>
                <a:latin typeface="Noto Sans SC"/>
                <a:ea typeface="Noto Sans SC"/>
                <a:cs typeface="Noto Sans SC"/>
                <a:sym typeface="Noto Sans SC"/>
              </a:rPr>
              <a:t>第五级</a:t>
            </a:r>
          </a:p>
        </p:txBody>
      </p:sp>
      <p:sp>
        <p:nvSpPr>
          <p:cNvPr id="4" name="AutoShape 4"/>
          <p:cNvSpPr>
            <a:spLocks noGrp="1"/>
          </p:cNvSpPr>
          <p:nvPr>
            <p:ph type="body" sz="quarter" idx="23" hasCustomPrompt="1"/>
          </p:nvPr>
        </p:nvSpPr>
        <p:spPr>
          <a:xfrm>
            <a:off x="6173789" y="1200151"/>
            <a:ext cx="5411787" cy="3394472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wrap="square" lIns="91440" tIns="45720" rIns="91440" bIns="45720" anchor="t">
            <a:noAutofit/>
          </a:bodyPr>
          <a:lstStyle>
            <a:lvl1pPr algn="l">
              <a:lnSpc>
                <a:spcPct val="100000"/>
              </a:lnSpc>
              <a:defRPr sz="2100" b="0" i="0" u="none" strike="noStrike" spc="0">
                <a:solidFill>
                  <a:srgbClr val="000000">
                    <a:alpha val="100000"/>
                  </a:srgbClr>
                </a:solidFill>
                <a:latin typeface="Noto Sans SC"/>
              </a:defRPr>
            </a:lvl1pPr>
          </a:lstStyle>
          <a:p>
            <a:pPr marL="266700" indent="-266700" algn="l">
              <a:lnSpc>
                <a:spcPct val="100000"/>
              </a:lnSpc>
              <a:buClr>
                <a:srgbClr val="000000"/>
              </a:buClr>
              <a:buChar char="•"/>
            </a:pPr>
            <a:r>
              <a:rPr lang="en-US" sz="2100" b="0" i="0" u="none" strike="noStrike">
                <a:solidFill>
                  <a:srgbClr val="000000"/>
                </a:solidFill>
                <a:latin typeface="Noto Sans SC"/>
                <a:ea typeface="Noto Sans SC"/>
                <a:cs typeface="Noto Sans SC"/>
                <a:sym typeface="Noto Sans SC"/>
              </a:rPr>
              <a:t>单击此处编辑母版文本样式</a:t>
            </a:r>
          </a:p>
          <a:p>
            <a:pPr marL="571500" lvl="1" indent="-228600" algn="l">
              <a:lnSpc>
                <a:spcPct val="100000"/>
              </a:lnSpc>
              <a:buClr>
                <a:srgbClr val="000000"/>
              </a:buClr>
              <a:buChar char="•"/>
            </a:pPr>
            <a:r>
              <a:rPr lang="en-US" sz="1800" b="0" i="0" u="none" strike="noStrike">
                <a:solidFill>
                  <a:srgbClr val="000000"/>
                </a:solidFill>
                <a:latin typeface="Noto Sans SC"/>
                <a:ea typeface="Noto Sans SC"/>
                <a:cs typeface="Noto Sans SC"/>
                <a:sym typeface="Noto Sans SC"/>
              </a:rPr>
              <a:t>第二级</a:t>
            </a:r>
          </a:p>
          <a:p>
            <a:pPr marL="876300" lvl="2" indent="-190500" algn="l">
              <a:lnSpc>
                <a:spcPct val="100000"/>
              </a:lnSpc>
              <a:buClr>
                <a:srgbClr val="000000"/>
              </a:buClr>
              <a:buChar char="•"/>
            </a:pPr>
            <a:r>
              <a:rPr lang="en-US" sz="1500" b="0" i="0" u="none" strike="noStrike">
                <a:solidFill>
                  <a:srgbClr val="000000"/>
                </a:solidFill>
                <a:latin typeface="Noto Sans SC"/>
                <a:ea typeface="Noto Sans SC"/>
                <a:cs typeface="Noto Sans SC"/>
                <a:sym typeface="Noto Sans SC"/>
              </a:rPr>
              <a:t>第三级</a:t>
            </a:r>
          </a:p>
          <a:p>
            <a:pPr marL="1193165" lvl="3" indent="-165100" algn="l">
              <a:lnSpc>
                <a:spcPct val="100000"/>
              </a:lnSpc>
              <a:buClr>
                <a:srgbClr val="000000"/>
              </a:buClr>
              <a:buChar char="•"/>
            </a:pPr>
            <a:r>
              <a:rPr lang="en-US" sz="1300" b="0" i="0" u="none" strike="noStrike">
                <a:solidFill>
                  <a:srgbClr val="000000"/>
                </a:solidFill>
                <a:latin typeface="Noto Sans SC"/>
                <a:ea typeface="Noto Sans SC"/>
                <a:cs typeface="Noto Sans SC"/>
                <a:sym typeface="Noto Sans SC"/>
              </a:rPr>
              <a:t>第四级</a:t>
            </a:r>
          </a:p>
          <a:p>
            <a:pPr marL="1536065" lvl="4" indent="-165100" algn="l">
              <a:lnSpc>
                <a:spcPct val="100000"/>
              </a:lnSpc>
              <a:buClr>
                <a:srgbClr val="000000"/>
              </a:buClr>
              <a:buChar char="•"/>
            </a:pPr>
            <a:r>
              <a:rPr lang="en-US" sz="1300" b="0" i="0" u="none" strike="noStrike">
                <a:solidFill>
                  <a:srgbClr val="000000"/>
                </a:solidFill>
                <a:latin typeface="Noto Sans SC"/>
                <a:ea typeface="Noto Sans SC"/>
                <a:cs typeface="Noto Sans SC"/>
                <a:sym typeface="Noto Sans SC"/>
              </a:rPr>
              <a:t>第五级</a:t>
            </a:r>
          </a:p>
        </p:txBody>
      </p:sp>
      <p:sp>
        <p:nvSpPr>
          <p:cNvPr id="5" name="AutoShape 5"/>
          <p:cNvSpPr>
            <a:spLocks noGrp="1"/>
          </p:cNvSpPr>
          <p:nvPr>
            <p:ph type="body" sz="quarter" idx="24"/>
          </p:nvPr>
        </p:nvSpPr>
        <p:spPr>
          <a:xfrm>
            <a:off x="457201" y="4767264"/>
            <a:ext cx="2133600" cy="273844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wrap="square" lIns="91440" tIns="45720" rIns="91440" bIns="45720" anchor="ctr">
            <a:noAutofit/>
          </a:bodyPr>
          <a:lstStyle>
            <a:lvl1pPr algn="l">
              <a:lnSpc>
                <a:spcPct val="100000"/>
              </a:lnSpc>
              <a:defRPr sz="900" b="0" i="0" u="none" strike="noStrike" spc="0">
                <a:solidFill>
                  <a:srgbClr val="898989">
                    <a:alpha val="100000"/>
                  </a:srgbClr>
                </a:solidFill>
                <a:latin typeface="Calibri"/>
              </a:defRPr>
            </a:lvl1pPr>
          </a:lstStyle>
          <a:p>
            <a:pPr algn="l"/>
            <a:endParaRPr/>
          </a:p>
        </p:txBody>
      </p:sp>
      <p:sp>
        <p:nvSpPr>
          <p:cNvPr id="6" name="AutoShape 6"/>
          <p:cNvSpPr>
            <a:spLocks noGrp="1"/>
          </p:cNvSpPr>
          <p:nvPr>
            <p:ph type="body" sz="quarter" idx="25" hasCustomPrompt="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vert="horz" wrap="square" lIns="91440" tIns="45720" rIns="91440" bIns="45720" anchor="ctr">
            <a:noAutofit/>
          </a:bodyPr>
          <a:lstStyle>
            <a:lvl1pPr algn="ctr">
              <a:lnSpc>
                <a:spcPct val="100000"/>
              </a:lnSpc>
              <a:defRPr sz="9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ctr">
              <a:lnSpc>
                <a:spcPct val="100000"/>
              </a:lnSpc>
            </a:pPr>
            <a:r>
              <a:rPr lang="en-US" sz="900" b="0" i="0" u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页脚</a:t>
            </a:r>
          </a:p>
        </p:txBody>
      </p:sp>
      <p:sp>
        <p:nvSpPr>
          <p:cNvPr id="7" name="AutoShape 7"/>
          <p:cNvSpPr>
            <a:spLocks noGrp="1"/>
          </p:cNvSpPr>
          <p:nvPr>
            <p:ph type="body" sz="quarter" idx="26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wrap="square" lIns="91440" tIns="45720" rIns="91440" bIns="45720" anchor="ctr">
            <a:noAutofit/>
          </a:bodyPr>
          <a:lstStyle>
            <a:lvl1pPr algn="r">
              <a:lnSpc>
                <a:spcPct val="100000"/>
              </a:lnSpc>
              <a:defRPr sz="900" b="0" i="0" u="none" strike="noStrike" spc="0">
                <a:solidFill>
                  <a:srgbClr val="898989">
                    <a:alpha val="100000"/>
                  </a:srgbClr>
                </a:solidFill>
                <a:latin typeface="Calibri"/>
              </a:defRPr>
            </a:lvl1pPr>
          </a:lstStyle>
          <a:p>
            <a:pPr algn="r"/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/>
          </p:cNvSpPr>
          <p:nvPr>
            <p:ph type="body" sz="quarter" idx="27" hasCustomPrompt="1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wrap="square" lIns="91440" tIns="45720" rIns="91440" bIns="45720" anchor="ctr">
            <a:normAutofit/>
          </a:bodyPr>
          <a:lstStyle>
            <a:lvl1pPr algn="ctr">
              <a:lnSpc>
                <a:spcPct val="100000"/>
              </a:lnSpc>
              <a:defRPr sz="3300" b="0" i="0" u="none" strike="noStrike" spc="0">
                <a:solidFill>
                  <a:srgbClr val="000000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ctr">
              <a:lnSpc>
                <a:spcPct val="100000"/>
              </a:lnSpc>
            </a:pPr>
            <a:r>
              <a:rPr lang="en-US" sz="3300" b="0" i="0" u="none" strike="noStrike">
                <a:solidFill>
                  <a:srgbClr val="000000"/>
                </a:solidFill>
                <a:latin typeface="Noto Sans SC"/>
                <a:ea typeface="Noto Sans SC"/>
                <a:cs typeface="Noto Sans SC"/>
                <a:sym typeface="Noto Sans SC"/>
              </a:rPr>
              <a:t>单击此处编辑母版标题样式</a:t>
            </a:r>
          </a:p>
        </p:txBody>
      </p:sp>
      <p:sp>
        <p:nvSpPr>
          <p:cNvPr id="3" name="AutoShape 3"/>
          <p:cNvSpPr>
            <a:spLocks noGrp="1"/>
          </p:cNvSpPr>
          <p:nvPr>
            <p:ph type="body" sz="quarter" idx="28" hasCustomPrompt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wrap="square" lIns="91440" tIns="45720" rIns="91440" bIns="45720" anchor="b">
            <a:normAutofit/>
          </a:bodyPr>
          <a:lstStyle>
            <a:lvl1pPr algn="l">
              <a:lnSpc>
                <a:spcPct val="100000"/>
              </a:lnSpc>
              <a:defRPr sz="1800" b="1" i="0" u="none" strike="noStrike" spc="0">
                <a:solidFill>
                  <a:srgbClr val="000000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en-US" sz="1800" b="1" i="0" u="none" strike="noStrike">
                <a:solidFill>
                  <a:srgbClr val="000000"/>
                </a:solidFill>
                <a:latin typeface="Noto Sans SC"/>
                <a:ea typeface="Noto Sans SC"/>
                <a:cs typeface="Noto Sans SC"/>
                <a:sym typeface="Noto Sans SC"/>
              </a:rPr>
              <a:t>单击此处编辑母版文本样式</a:t>
            </a:r>
          </a:p>
        </p:txBody>
      </p:sp>
      <p:sp>
        <p:nvSpPr>
          <p:cNvPr id="4" name="AutoShape 4"/>
          <p:cNvSpPr>
            <a:spLocks noGrp="1"/>
          </p:cNvSpPr>
          <p:nvPr>
            <p:ph type="body" sz="quarter" idx="29" hasCustomPrompt="1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wrap="square" lIns="91440" tIns="45720" rIns="91440" bIns="45720" anchor="t">
            <a:noAutofit/>
          </a:bodyPr>
          <a:lstStyle>
            <a:lvl1pPr algn="l">
              <a:lnSpc>
                <a:spcPct val="100000"/>
              </a:lnSpc>
              <a:defRPr sz="1800" b="0" i="0" u="none" strike="noStrike" spc="0">
                <a:solidFill>
                  <a:srgbClr val="000000">
                    <a:alpha val="100000"/>
                  </a:srgbClr>
                </a:solidFill>
                <a:latin typeface="Noto Sans SC"/>
              </a:defRPr>
            </a:lvl1pPr>
          </a:lstStyle>
          <a:p>
            <a:pPr marL="228600" indent="-228600" algn="l">
              <a:lnSpc>
                <a:spcPct val="100000"/>
              </a:lnSpc>
              <a:buClr>
                <a:srgbClr val="000000"/>
              </a:buClr>
              <a:buChar char="•"/>
            </a:pPr>
            <a:r>
              <a:rPr lang="en-US" sz="1800" b="0" i="0" u="none" strike="noStrike">
                <a:solidFill>
                  <a:srgbClr val="000000"/>
                </a:solidFill>
                <a:latin typeface="Noto Sans SC"/>
                <a:ea typeface="Noto Sans SC"/>
                <a:cs typeface="Noto Sans SC"/>
                <a:sym typeface="Noto Sans SC"/>
              </a:rPr>
              <a:t>单击此处编辑母版文本样式</a:t>
            </a:r>
          </a:p>
          <a:p>
            <a:pPr marL="533400" lvl="1" indent="-190500" algn="l">
              <a:lnSpc>
                <a:spcPct val="100000"/>
              </a:lnSpc>
              <a:buClr>
                <a:srgbClr val="000000"/>
              </a:buClr>
              <a:buChar char="•"/>
            </a:pPr>
            <a:r>
              <a:rPr lang="en-US" sz="1500" b="0" i="0" u="none" strike="noStrike">
                <a:solidFill>
                  <a:srgbClr val="000000"/>
                </a:solidFill>
                <a:latin typeface="Noto Sans SC"/>
                <a:ea typeface="Noto Sans SC"/>
                <a:cs typeface="Noto Sans SC"/>
                <a:sym typeface="Noto Sans SC"/>
              </a:rPr>
              <a:t>第二级</a:t>
            </a:r>
          </a:p>
          <a:p>
            <a:pPr marL="850900" lvl="2" indent="-165100" algn="l">
              <a:lnSpc>
                <a:spcPct val="100000"/>
              </a:lnSpc>
              <a:buClr>
                <a:srgbClr val="000000"/>
              </a:buClr>
              <a:buChar char="•"/>
            </a:pPr>
            <a:r>
              <a:rPr lang="en-US" sz="1300" b="0" i="0" u="none" strike="noStrike">
                <a:solidFill>
                  <a:srgbClr val="000000"/>
                </a:solidFill>
                <a:latin typeface="Noto Sans SC"/>
                <a:ea typeface="Noto Sans SC"/>
                <a:cs typeface="Noto Sans SC"/>
                <a:sym typeface="Noto Sans SC"/>
              </a:rPr>
              <a:t>第三级</a:t>
            </a:r>
          </a:p>
          <a:p>
            <a:pPr marL="1180465" lvl="3" indent="-152400" algn="l">
              <a:lnSpc>
                <a:spcPct val="100000"/>
              </a:lnSpc>
              <a:buClr>
                <a:srgbClr val="000000"/>
              </a:buClr>
              <a:buChar char="•"/>
            </a:pPr>
            <a:r>
              <a:rPr lang="en-US" sz="1200" b="0" i="0" u="none" strike="noStrike">
                <a:solidFill>
                  <a:srgbClr val="000000"/>
                </a:solidFill>
                <a:latin typeface="Noto Sans SC"/>
                <a:ea typeface="Noto Sans SC"/>
                <a:cs typeface="Noto Sans SC"/>
                <a:sym typeface="Noto Sans SC"/>
              </a:rPr>
              <a:t>第四级</a:t>
            </a:r>
          </a:p>
          <a:p>
            <a:pPr marL="1523365" lvl="4" indent="-152400" algn="l">
              <a:lnSpc>
                <a:spcPct val="100000"/>
              </a:lnSpc>
              <a:buClr>
                <a:srgbClr val="000000"/>
              </a:buClr>
              <a:buChar char="•"/>
            </a:pPr>
            <a:r>
              <a:rPr lang="en-US" sz="1200" b="0" i="0" u="none" strike="noStrike">
                <a:solidFill>
                  <a:srgbClr val="000000"/>
                </a:solidFill>
                <a:latin typeface="Noto Sans SC"/>
                <a:ea typeface="Noto Sans SC"/>
                <a:cs typeface="Noto Sans SC"/>
                <a:sym typeface="Noto Sans SC"/>
              </a:rPr>
              <a:t>第五级</a:t>
            </a:r>
          </a:p>
        </p:txBody>
      </p:sp>
      <p:sp>
        <p:nvSpPr>
          <p:cNvPr id="5" name="AutoShape 5"/>
          <p:cNvSpPr>
            <a:spLocks noGrp="1"/>
          </p:cNvSpPr>
          <p:nvPr>
            <p:ph type="body" sz="quarter" idx="30" hasCustomPrompt="1"/>
          </p:nvPr>
        </p:nvSpPr>
        <p:spPr>
          <a:xfrm>
            <a:off x="4645026" y="1151335"/>
            <a:ext cx="4041775" cy="479822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wrap="square" lIns="91440" tIns="45720" rIns="91440" bIns="45720" anchor="b">
            <a:noAutofit/>
          </a:bodyPr>
          <a:lstStyle>
            <a:lvl1pPr algn="l">
              <a:lnSpc>
                <a:spcPct val="100000"/>
              </a:lnSpc>
              <a:defRPr sz="1800" b="1" i="0" u="none" strike="noStrike" spc="0">
                <a:solidFill>
                  <a:srgbClr val="000000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en-US" sz="1800" b="1" i="0" u="none" strike="noStrike">
                <a:solidFill>
                  <a:srgbClr val="000000"/>
                </a:solidFill>
                <a:latin typeface="Noto Sans SC"/>
                <a:ea typeface="Noto Sans SC"/>
                <a:cs typeface="Noto Sans SC"/>
                <a:sym typeface="Noto Sans SC"/>
              </a:rPr>
              <a:t>单击此处编辑母版文本样式</a:t>
            </a:r>
          </a:p>
        </p:txBody>
      </p:sp>
      <p:sp>
        <p:nvSpPr>
          <p:cNvPr id="6" name="AutoShape 6"/>
          <p:cNvSpPr>
            <a:spLocks noGrp="1"/>
          </p:cNvSpPr>
          <p:nvPr>
            <p:ph type="body" sz="quarter" idx="31" hasCustomPrompt="1"/>
          </p:nvPr>
        </p:nvSpPr>
        <p:spPr>
          <a:xfrm>
            <a:off x="4645026" y="1631156"/>
            <a:ext cx="4041775" cy="2963466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wrap="square" lIns="91440" tIns="45720" rIns="91440" bIns="45720" anchor="t">
            <a:noAutofit/>
          </a:bodyPr>
          <a:lstStyle>
            <a:lvl1pPr algn="l">
              <a:lnSpc>
                <a:spcPct val="100000"/>
              </a:lnSpc>
              <a:defRPr sz="1800" b="0" i="0" u="none" strike="noStrike" spc="0">
                <a:solidFill>
                  <a:srgbClr val="000000">
                    <a:alpha val="100000"/>
                  </a:srgbClr>
                </a:solidFill>
                <a:latin typeface="Noto Sans SC"/>
              </a:defRPr>
            </a:lvl1pPr>
          </a:lstStyle>
          <a:p>
            <a:pPr marL="228600" indent="-228600" algn="l">
              <a:lnSpc>
                <a:spcPct val="100000"/>
              </a:lnSpc>
              <a:buClr>
                <a:srgbClr val="000000"/>
              </a:buClr>
              <a:buChar char="•"/>
            </a:pPr>
            <a:r>
              <a:rPr lang="en-US" sz="1800" b="0" i="0" u="none" strike="noStrike">
                <a:solidFill>
                  <a:srgbClr val="000000"/>
                </a:solidFill>
                <a:latin typeface="Noto Sans SC"/>
                <a:ea typeface="Noto Sans SC"/>
                <a:cs typeface="Noto Sans SC"/>
                <a:sym typeface="Noto Sans SC"/>
              </a:rPr>
              <a:t>单击此处编辑母版文本样式</a:t>
            </a:r>
          </a:p>
          <a:p>
            <a:pPr marL="533400" lvl="1" indent="-190500" algn="l">
              <a:lnSpc>
                <a:spcPct val="100000"/>
              </a:lnSpc>
              <a:buClr>
                <a:srgbClr val="000000"/>
              </a:buClr>
              <a:buChar char="•"/>
            </a:pPr>
            <a:r>
              <a:rPr lang="en-US" sz="1500" b="0" i="0" u="none" strike="noStrike">
                <a:solidFill>
                  <a:srgbClr val="000000"/>
                </a:solidFill>
                <a:latin typeface="Noto Sans SC"/>
                <a:ea typeface="Noto Sans SC"/>
                <a:cs typeface="Noto Sans SC"/>
                <a:sym typeface="Noto Sans SC"/>
              </a:rPr>
              <a:t>第二级</a:t>
            </a:r>
          </a:p>
          <a:p>
            <a:pPr marL="850900" lvl="2" indent="-165100" algn="l">
              <a:lnSpc>
                <a:spcPct val="100000"/>
              </a:lnSpc>
              <a:buClr>
                <a:srgbClr val="000000"/>
              </a:buClr>
              <a:buChar char="•"/>
            </a:pPr>
            <a:r>
              <a:rPr lang="en-US" sz="1300" b="0" i="0" u="none" strike="noStrike">
                <a:solidFill>
                  <a:srgbClr val="000000"/>
                </a:solidFill>
                <a:latin typeface="Noto Sans SC"/>
                <a:ea typeface="Noto Sans SC"/>
                <a:cs typeface="Noto Sans SC"/>
                <a:sym typeface="Noto Sans SC"/>
              </a:rPr>
              <a:t>第三级</a:t>
            </a:r>
          </a:p>
          <a:p>
            <a:pPr marL="1180465" lvl="3" indent="-152400" algn="l">
              <a:lnSpc>
                <a:spcPct val="100000"/>
              </a:lnSpc>
              <a:buClr>
                <a:srgbClr val="000000"/>
              </a:buClr>
              <a:buChar char="•"/>
            </a:pPr>
            <a:r>
              <a:rPr lang="en-US" sz="1200" b="0" i="0" u="none" strike="noStrike">
                <a:solidFill>
                  <a:srgbClr val="000000"/>
                </a:solidFill>
                <a:latin typeface="Noto Sans SC"/>
                <a:ea typeface="Noto Sans SC"/>
                <a:cs typeface="Noto Sans SC"/>
                <a:sym typeface="Noto Sans SC"/>
              </a:rPr>
              <a:t>第四级</a:t>
            </a:r>
          </a:p>
          <a:p>
            <a:pPr marL="1523365" lvl="4" indent="-152400" algn="l">
              <a:lnSpc>
                <a:spcPct val="100000"/>
              </a:lnSpc>
              <a:buClr>
                <a:srgbClr val="000000"/>
              </a:buClr>
              <a:buChar char="•"/>
            </a:pPr>
            <a:r>
              <a:rPr lang="en-US" sz="1200" b="0" i="0" u="none" strike="noStrike">
                <a:solidFill>
                  <a:srgbClr val="000000"/>
                </a:solidFill>
                <a:latin typeface="Noto Sans SC"/>
                <a:ea typeface="Noto Sans SC"/>
                <a:cs typeface="Noto Sans SC"/>
                <a:sym typeface="Noto Sans SC"/>
              </a:rPr>
              <a:t>第五级</a:t>
            </a:r>
          </a:p>
        </p:txBody>
      </p:sp>
      <p:sp>
        <p:nvSpPr>
          <p:cNvPr id="7" name="AutoShape 7"/>
          <p:cNvSpPr>
            <a:spLocks noGrp="1"/>
          </p:cNvSpPr>
          <p:nvPr>
            <p:ph type="body" sz="quarter" idx="32"/>
          </p:nvPr>
        </p:nvSpPr>
        <p:spPr>
          <a:xfrm>
            <a:off x="457201" y="4767264"/>
            <a:ext cx="2133600" cy="273844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wrap="square" lIns="91440" tIns="45720" rIns="91440" bIns="45720" anchor="ctr">
            <a:noAutofit/>
          </a:bodyPr>
          <a:lstStyle>
            <a:lvl1pPr algn="l">
              <a:lnSpc>
                <a:spcPct val="100000"/>
              </a:lnSpc>
              <a:defRPr sz="900" b="0" i="0" u="none" strike="noStrike" spc="0">
                <a:solidFill>
                  <a:srgbClr val="898989">
                    <a:alpha val="100000"/>
                  </a:srgbClr>
                </a:solidFill>
                <a:latin typeface="Calibri"/>
              </a:defRPr>
            </a:lvl1pPr>
          </a:lstStyle>
          <a:p>
            <a:pPr algn="l"/>
            <a:endParaRPr/>
          </a:p>
        </p:txBody>
      </p:sp>
      <p:sp>
        <p:nvSpPr>
          <p:cNvPr id="8" name="AutoShape 8"/>
          <p:cNvSpPr>
            <a:spLocks noGrp="1"/>
          </p:cNvSpPr>
          <p:nvPr>
            <p:ph type="body" sz="quarter" idx="33" hasCustomPrompt="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vert="horz" wrap="square" lIns="91440" tIns="45720" rIns="91440" bIns="45720" anchor="ctr">
            <a:noAutofit/>
          </a:bodyPr>
          <a:lstStyle>
            <a:lvl1pPr algn="ctr">
              <a:lnSpc>
                <a:spcPct val="100000"/>
              </a:lnSpc>
              <a:defRPr sz="9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ctr">
              <a:lnSpc>
                <a:spcPct val="100000"/>
              </a:lnSpc>
            </a:pPr>
            <a:r>
              <a:rPr lang="en-US" sz="900" b="0" i="0" u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页脚</a:t>
            </a:r>
          </a:p>
        </p:txBody>
      </p:sp>
      <p:sp>
        <p:nvSpPr>
          <p:cNvPr id="9" name="AutoShape 9"/>
          <p:cNvSpPr>
            <a:spLocks noGrp="1"/>
          </p:cNvSpPr>
          <p:nvPr>
            <p:ph type="body" sz="quarter" idx="3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wrap="square" lIns="91440" tIns="45720" rIns="91440" bIns="45720" anchor="ctr">
            <a:noAutofit/>
          </a:bodyPr>
          <a:lstStyle>
            <a:lvl1pPr algn="r">
              <a:lnSpc>
                <a:spcPct val="100000"/>
              </a:lnSpc>
              <a:defRPr sz="900" b="0" i="0" u="none" strike="noStrike" spc="0">
                <a:solidFill>
                  <a:srgbClr val="898989">
                    <a:alpha val="100000"/>
                  </a:srgbClr>
                </a:solidFill>
                <a:latin typeface="Calibri"/>
              </a:defRPr>
            </a:lvl1pPr>
          </a:lstStyle>
          <a:p>
            <a:pPr algn="r"/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/>
          </p:cNvSpPr>
          <p:nvPr>
            <p:ph type="body" sz="quarter" idx="35" hasCustomPrompt="1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wrap="square" lIns="91440" tIns="45720" rIns="91440" bIns="45720" anchor="ctr">
            <a:normAutofit/>
          </a:bodyPr>
          <a:lstStyle>
            <a:lvl1pPr algn="ctr">
              <a:lnSpc>
                <a:spcPct val="100000"/>
              </a:lnSpc>
              <a:defRPr sz="3300" b="0" i="0" u="none" strike="noStrike" spc="0">
                <a:solidFill>
                  <a:srgbClr val="000000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ctr">
              <a:lnSpc>
                <a:spcPct val="100000"/>
              </a:lnSpc>
            </a:pPr>
            <a:r>
              <a:rPr lang="en-US" sz="3300" b="0" i="0" u="none" strike="noStrike">
                <a:solidFill>
                  <a:srgbClr val="000000"/>
                </a:solidFill>
                <a:latin typeface="Noto Sans SC"/>
                <a:ea typeface="Noto Sans SC"/>
                <a:cs typeface="Noto Sans SC"/>
                <a:sym typeface="Noto Sans SC"/>
              </a:rPr>
              <a:t>单击此处编辑母版标题样式</a:t>
            </a:r>
          </a:p>
        </p:txBody>
      </p:sp>
      <p:sp>
        <p:nvSpPr>
          <p:cNvPr id="3" name="AutoShape 3"/>
          <p:cNvSpPr>
            <a:spLocks noGrp="1"/>
          </p:cNvSpPr>
          <p:nvPr>
            <p:ph type="body" sz="quarter" idx="36"/>
          </p:nvPr>
        </p:nvSpPr>
        <p:spPr>
          <a:xfrm>
            <a:off x="457201" y="4767264"/>
            <a:ext cx="2133600" cy="273844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wrap="square" lIns="91440" tIns="45720" rIns="91440" bIns="45720" anchor="ctr">
            <a:noAutofit/>
          </a:bodyPr>
          <a:lstStyle>
            <a:lvl1pPr algn="l">
              <a:lnSpc>
                <a:spcPct val="100000"/>
              </a:lnSpc>
              <a:defRPr sz="900" b="0" i="0" u="none" strike="noStrike" spc="0">
                <a:solidFill>
                  <a:srgbClr val="898989">
                    <a:alpha val="100000"/>
                  </a:srgbClr>
                </a:solidFill>
                <a:latin typeface="Calibri"/>
              </a:defRPr>
            </a:lvl1pPr>
          </a:lstStyle>
          <a:p>
            <a:pPr algn="l"/>
            <a:endParaRPr/>
          </a:p>
        </p:txBody>
      </p:sp>
      <p:sp>
        <p:nvSpPr>
          <p:cNvPr id="4" name="AutoShape 4"/>
          <p:cNvSpPr>
            <a:spLocks noGrp="1"/>
          </p:cNvSpPr>
          <p:nvPr>
            <p:ph type="body" sz="quarter" idx="37" hasCustomPrompt="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vert="horz" wrap="square" lIns="91440" tIns="45720" rIns="91440" bIns="45720" anchor="ctr">
            <a:noAutofit/>
          </a:bodyPr>
          <a:lstStyle>
            <a:lvl1pPr algn="ctr">
              <a:lnSpc>
                <a:spcPct val="100000"/>
              </a:lnSpc>
              <a:defRPr sz="9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ctr">
              <a:lnSpc>
                <a:spcPct val="100000"/>
              </a:lnSpc>
            </a:pPr>
            <a:r>
              <a:rPr lang="en-US" sz="900" b="0" i="0" u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页脚</a:t>
            </a:r>
          </a:p>
        </p:txBody>
      </p:sp>
      <p:sp>
        <p:nvSpPr>
          <p:cNvPr id="5" name="AutoShape 5"/>
          <p:cNvSpPr>
            <a:spLocks noGrp="1"/>
          </p:cNvSpPr>
          <p:nvPr>
            <p:ph type="body" sz="quarter" idx="38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wrap="square" lIns="91440" tIns="45720" rIns="91440" bIns="45720" anchor="ctr">
            <a:noAutofit/>
          </a:bodyPr>
          <a:lstStyle>
            <a:lvl1pPr algn="r">
              <a:lnSpc>
                <a:spcPct val="100000"/>
              </a:lnSpc>
              <a:defRPr sz="900" b="0" i="0" u="none" strike="noStrike" spc="0">
                <a:solidFill>
                  <a:srgbClr val="898989">
                    <a:alpha val="100000"/>
                  </a:srgbClr>
                </a:solidFill>
                <a:latin typeface="Calibri"/>
              </a:defRPr>
            </a:lvl1pPr>
          </a:lstStyle>
          <a:p>
            <a:pPr algn="r"/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/>
          </p:cNvSpPr>
          <p:nvPr>
            <p:ph type="body" sz="quarter" idx="39"/>
          </p:nvPr>
        </p:nvSpPr>
        <p:spPr>
          <a:xfrm>
            <a:off x="457201" y="4767264"/>
            <a:ext cx="2133600" cy="273844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wrap="square" lIns="91440" tIns="45720" rIns="91440" bIns="45720" anchor="ctr">
            <a:noAutofit/>
          </a:bodyPr>
          <a:lstStyle>
            <a:lvl1pPr algn="l">
              <a:lnSpc>
                <a:spcPct val="100000"/>
              </a:lnSpc>
              <a:defRPr sz="900" b="0" i="0" u="none" strike="noStrike" spc="0">
                <a:solidFill>
                  <a:srgbClr val="898989">
                    <a:alpha val="100000"/>
                  </a:srgbClr>
                </a:solidFill>
                <a:latin typeface="Calibri"/>
              </a:defRPr>
            </a:lvl1pPr>
          </a:lstStyle>
          <a:p>
            <a:pPr algn="l"/>
            <a:endParaRPr/>
          </a:p>
        </p:txBody>
      </p:sp>
      <p:sp>
        <p:nvSpPr>
          <p:cNvPr id="3" name="AutoShape 3"/>
          <p:cNvSpPr>
            <a:spLocks noGrp="1"/>
          </p:cNvSpPr>
          <p:nvPr>
            <p:ph type="body" sz="quarter" idx="40" hasCustomPrompt="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vert="horz" wrap="square" lIns="91440" tIns="45720" rIns="91440" bIns="45720" anchor="ctr">
            <a:noAutofit/>
          </a:bodyPr>
          <a:lstStyle>
            <a:lvl1pPr algn="ctr">
              <a:lnSpc>
                <a:spcPct val="100000"/>
              </a:lnSpc>
              <a:defRPr sz="9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ctr">
              <a:lnSpc>
                <a:spcPct val="100000"/>
              </a:lnSpc>
            </a:pPr>
            <a:r>
              <a:rPr lang="en-US" sz="900" b="0" i="0" u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页脚</a:t>
            </a:r>
          </a:p>
        </p:txBody>
      </p:sp>
      <p:sp>
        <p:nvSpPr>
          <p:cNvPr id="4" name="AutoShape 4"/>
          <p:cNvSpPr>
            <a:spLocks noGrp="1"/>
          </p:cNvSpPr>
          <p:nvPr>
            <p:ph type="body" sz="quarter" idx="41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wrap="square" lIns="91440" tIns="45720" rIns="91440" bIns="45720" anchor="ctr">
            <a:noAutofit/>
          </a:bodyPr>
          <a:lstStyle>
            <a:lvl1pPr algn="r">
              <a:lnSpc>
                <a:spcPct val="100000"/>
              </a:lnSpc>
              <a:defRPr sz="900" b="0" i="0" u="none" strike="noStrike" spc="0">
                <a:solidFill>
                  <a:srgbClr val="898989">
                    <a:alpha val="100000"/>
                  </a:srgbClr>
                </a:solidFill>
                <a:latin typeface="Calibri"/>
              </a:defRPr>
            </a:lvl1pPr>
          </a:lstStyle>
          <a:p>
            <a:pPr algn="r"/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/>
          </p:cNvSpPr>
          <p:nvPr>
            <p:ph type="body" sz="quarter" idx="42" hasCustomPrompt="1"/>
          </p:nvPr>
        </p:nvSpPr>
        <p:spPr>
          <a:xfrm>
            <a:off x="457201" y="204787"/>
            <a:ext cx="3008313" cy="871538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wrap="square" lIns="91440" tIns="45720" rIns="91440" bIns="45720" anchor="b">
            <a:normAutofit/>
          </a:bodyPr>
          <a:lstStyle>
            <a:lvl1pPr algn="l">
              <a:lnSpc>
                <a:spcPct val="100000"/>
              </a:lnSpc>
              <a:defRPr sz="1500" b="1" i="0" u="none" strike="noStrike" spc="0">
                <a:solidFill>
                  <a:srgbClr val="000000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en-US" sz="1500" b="1" i="0" u="none" strike="noStrike">
                <a:solidFill>
                  <a:srgbClr val="000000"/>
                </a:solidFill>
                <a:latin typeface="Noto Sans SC"/>
                <a:ea typeface="Noto Sans SC"/>
                <a:cs typeface="Noto Sans SC"/>
                <a:sym typeface="Noto Sans SC"/>
              </a:rPr>
              <a:t>单击此处编辑母版标题样式</a:t>
            </a:r>
          </a:p>
        </p:txBody>
      </p:sp>
      <p:sp>
        <p:nvSpPr>
          <p:cNvPr id="3" name="AutoShape 3"/>
          <p:cNvSpPr>
            <a:spLocks noGrp="1"/>
          </p:cNvSpPr>
          <p:nvPr>
            <p:ph type="body" sz="quarter" idx="43" hasCustomPrompt="1"/>
          </p:nvPr>
        </p:nvSpPr>
        <p:spPr>
          <a:xfrm>
            <a:off x="3575050" y="204789"/>
            <a:ext cx="5111750" cy="4389835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wrap="square" lIns="91440" tIns="45720" rIns="91440" bIns="45720" anchor="t">
            <a:normAutofit/>
          </a:bodyPr>
          <a:lstStyle>
            <a:lvl1pPr algn="l">
              <a:lnSpc>
                <a:spcPct val="100000"/>
              </a:lnSpc>
              <a:defRPr sz="2400" b="0" i="0" u="none" strike="noStrike" spc="0">
                <a:solidFill>
                  <a:srgbClr val="000000">
                    <a:alpha val="100000"/>
                  </a:srgbClr>
                </a:solidFill>
                <a:latin typeface="Noto Sans SC"/>
              </a:defRPr>
            </a:lvl1pPr>
          </a:lstStyle>
          <a:p>
            <a:pPr marL="304800" indent="-304800" algn="l">
              <a:lnSpc>
                <a:spcPct val="100000"/>
              </a:lnSpc>
              <a:buClr>
                <a:srgbClr val="000000"/>
              </a:buClr>
              <a:buChar char="•"/>
            </a:pPr>
            <a:r>
              <a:rPr lang="en-US" sz="2400" b="0" i="0" u="none" strike="noStrike">
                <a:solidFill>
                  <a:srgbClr val="000000"/>
                </a:solidFill>
                <a:latin typeface="Noto Sans SC"/>
                <a:ea typeface="Noto Sans SC"/>
                <a:cs typeface="Noto Sans SC"/>
                <a:sym typeface="Noto Sans SC"/>
              </a:rPr>
              <a:t>单击此处编辑母版文本样式</a:t>
            </a:r>
          </a:p>
          <a:p>
            <a:pPr marL="609600" lvl="1" indent="-266700" algn="l">
              <a:lnSpc>
                <a:spcPct val="100000"/>
              </a:lnSpc>
              <a:buClr>
                <a:srgbClr val="000000"/>
              </a:buClr>
              <a:buChar char="•"/>
            </a:pPr>
            <a:r>
              <a:rPr lang="en-US" sz="2100" b="0" i="0" u="none" strike="noStrike">
                <a:solidFill>
                  <a:srgbClr val="000000"/>
                </a:solidFill>
                <a:latin typeface="Noto Sans SC"/>
                <a:ea typeface="Noto Sans SC"/>
                <a:cs typeface="Noto Sans SC"/>
                <a:sym typeface="Noto Sans SC"/>
              </a:rPr>
              <a:t>第二级</a:t>
            </a:r>
          </a:p>
          <a:p>
            <a:pPr marL="914400" lvl="2" indent="-228600" algn="l">
              <a:lnSpc>
                <a:spcPct val="100000"/>
              </a:lnSpc>
              <a:buClr>
                <a:srgbClr val="000000"/>
              </a:buClr>
              <a:buChar char="•"/>
            </a:pPr>
            <a:r>
              <a:rPr lang="en-US" sz="1800" b="0" i="0" u="none" strike="noStrike">
                <a:solidFill>
                  <a:srgbClr val="000000"/>
                </a:solidFill>
                <a:latin typeface="Noto Sans SC"/>
                <a:ea typeface="Noto Sans SC"/>
                <a:cs typeface="Noto Sans SC"/>
                <a:sym typeface="Noto Sans SC"/>
              </a:rPr>
              <a:t>第三级</a:t>
            </a:r>
          </a:p>
          <a:p>
            <a:pPr marL="1218565" lvl="3" indent="-190500" algn="l">
              <a:lnSpc>
                <a:spcPct val="100000"/>
              </a:lnSpc>
              <a:buClr>
                <a:srgbClr val="000000"/>
              </a:buClr>
              <a:buChar char="•"/>
            </a:pPr>
            <a:r>
              <a:rPr lang="en-US" sz="1500" b="0" i="0" u="none" strike="noStrike">
                <a:solidFill>
                  <a:srgbClr val="000000"/>
                </a:solidFill>
                <a:latin typeface="Noto Sans SC"/>
                <a:ea typeface="Noto Sans SC"/>
                <a:cs typeface="Noto Sans SC"/>
                <a:sym typeface="Noto Sans SC"/>
              </a:rPr>
              <a:t>第四级</a:t>
            </a:r>
          </a:p>
          <a:p>
            <a:pPr marL="1561465" lvl="4" indent="-190500" algn="l">
              <a:lnSpc>
                <a:spcPct val="100000"/>
              </a:lnSpc>
              <a:buClr>
                <a:srgbClr val="000000"/>
              </a:buClr>
              <a:buChar char="•"/>
            </a:pPr>
            <a:r>
              <a:rPr lang="en-US" sz="1500" b="0" i="0" u="none" strike="noStrike">
                <a:solidFill>
                  <a:srgbClr val="000000"/>
                </a:solidFill>
                <a:latin typeface="Noto Sans SC"/>
                <a:ea typeface="Noto Sans SC"/>
                <a:cs typeface="Noto Sans SC"/>
                <a:sym typeface="Noto Sans SC"/>
              </a:rPr>
              <a:t>第五级</a:t>
            </a:r>
          </a:p>
        </p:txBody>
      </p:sp>
      <p:sp>
        <p:nvSpPr>
          <p:cNvPr id="4" name="AutoShape 4"/>
          <p:cNvSpPr>
            <a:spLocks noGrp="1"/>
          </p:cNvSpPr>
          <p:nvPr>
            <p:ph type="body" sz="quarter" idx="44" hasCustomPrompt="1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wrap="square" lIns="91440" tIns="45720" rIns="91440" bIns="45720" anchor="t">
            <a:noAutofit/>
          </a:bodyPr>
          <a:lstStyle>
            <a:lvl1pPr algn="l">
              <a:lnSpc>
                <a:spcPct val="100000"/>
              </a:lnSpc>
              <a:defRPr sz="1000" b="0" i="0" u="none" strike="noStrike" spc="0">
                <a:solidFill>
                  <a:srgbClr val="000000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en-US" sz="1000" b="0" i="0" u="none" strike="noStrike">
                <a:solidFill>
                  <a:srgbClr val="000000"/>
                </a:solidFill>
                <a:latin typeface="Noto Sans SC"/>
                <a:ea typeface="Noto Sans SC"/>
                <a:cs typeface="Noto Sans SC"/>
                <a:sym typeface="Noto Sans SC"/>
              </a:rPr>
              <a:t>单击此处编辑母版文本样式</a:t>
            </a:r>
          </a:p>
        </p:txBody>
      </p:sp>
      <p:sp>
        <p:nvSpPr>
          <p:cNvPr id="5" name="AutoShape 5"/>
          <p:cNvSpPr>
            <a:spLocks noGrp="1"/>
          </p:cNvSpPr>
          <p:nvPr>
            <p:ph type="body" sz="quarter" idx="45"/>
          </p:nvPr>
        </p:nvSpPr>
        <p:spPr>
          <a:xfrm>
            <a:off x="457201" y="4767264"/>
            <a:ext cx="2133600" cy="273844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wrap="square" lIns="91440" tIns="45720" rIns="91440" bIns="45720" anchor="ctr">
            <a:noAutofit/>
          </a:bodyPr>
          <a:lstStyle>
            <a:lvl1pPr algn="l">
              <a:lnSpc>
                <a:spcPct val="100000"/>
              </a:lnSpc>
              <a:defRPr sz="900" b="0" i="0" u="none" strike="noStrike" spc="0">
                <a:solidFill>
                  <a:srgbClr val="898989">
                    <a:alpha val="100000"/>
                  </a:srgbClr>
                </a:solidFill>
                <a:latin typeface="Calibri"/>
              </a:defRPr>
            </a:lvl1pPr>
          </a:lstStyle>
          <a:p>
            <a:pPr algn="l"/>
            <a:endParaRPr/>
          </a:p>
        </p:txBody>
      </p:sp>
      <p:sp>
        <p:nvSpPr>
          <p:cNvPr id="6" name="AutoShape 6"/>
          <p:cNvSpPr>
            <a:spLocks noGrp="1"/>
          </p:cNvSpPr>
          <p:nvPr>
            <p:ph type="body" sz="quarter" idx="46" hasCustomPrompt="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vert="horz" wrap="square" lIns="91440" tIns="45720" rIns="91440" bIns="45720" anchor="ctr">
            <a:noAutofit/>
          </a:bodyPr>
          <a:lstStyle>
            <a:lvl1pPr algn="ctr">
              <a:lnSpc>
                <a:spcPct val="100000"/>
              </a:lnSpc>
              <a:defRPr sz="9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ctr">
              <a:lnSpc>
                <a:spcPct val="100000"/>
              </a:lnSpc>
            </a:pPr>
            <a:r>
              <a:rPr lang="en-US" sz="900" b="0" i="0" u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页脚</a:t>
            </a:r>
          </a:p>
        </p:txBody>
      </p:sp>
      <p:sp>
        <p:nvSpPr>
          <p:cNvPr id="7" name="AutoShape 7"/>
          <p:cNvSpPr>
            <a:spLocks noGrp="1"/>
          </p:cNvSpPr>
          <p:nvPr>
            <p:ph type="body" sz="quarter" idx="47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wrap="square" lIns="91440" tIns="45720" rIns="91440" bIns="45720" anchor="ctr">
            <a:noAutofit/>
          </a:bodyPr>
          <a:lstStyle>
            <a:lvl1pPr algn="r">
              <a:lnSpc>
                <a:spcPct val="100000"/>
              </a:lnSpc>
              <a:defRPr sz="900" b="0" i="0" u="none" strike="noStrike" spc="0">
                <a:solidFill>
                  <a:srgbClr val="898989">
                    <a:alpha val="100000"/>
                  </a:srgbClr>
                </a:solidFill>
                <a:latin typeface="Calibri"/>
              </a:defRPr>
            </a:lvl1pPr>
          </a:lstStyle>
          <a:p>
            <a:pPr algn="r"/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标题和内容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54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" name="Shape 55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0" name="Shape 5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1" name="Shape 5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2" name="Shape 5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/>
          </p:cNvSpPr>
          <p:nvPr>
            <p:ph type="body" sz="quarter" idx="48" hasCustomPrompt="1"/>
          </p:nvPr>
        </p:nvSpPr>
        <p:spPr>
          <a:xfrm>
            <a:off x="1792289" y="3600450"/>
            <a:ext cx="5486400" cy="425054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wrap="square" lIns="91440" tIns="45720" rIns="91440" bIns="45720" anchor="b">
            <a:normAutofit/>
          </a:bodyPr>
          <a:lstStyle>
            <a:lvl1pPr algn="l">
              <a:lnSpc>
                <a:spcPct val="100000"/>
              </a:lnSpc>
              <a:defRPr sz="1500" b="1" i="0" u="none" strike="noStrike" spc="0">
                <a:solidFill>
                  <a:srgbClr val="000000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en-US" sz="1500" b="1" i="0" u="none" strike="noStrike">
                <a:solidFill>
                  <a:srgbClr val="000000"/>
                </a:solidFill>
                <a:latin typeface="Noto Sans SC"/>
                <a:ea typeface="Noto Sans SC"/>
                <a:cs typeface="Noto Sans SC"/>
                <a:sym typeface="Noto Sans SC"/>
              </a:rPr>
              <a:t>单击此处编辑母版标题样式</a:t>
            </a:r>
          </a:p>
        </p:txBody>
      </p:sp>
      <p:sp>
        <p:nvSpPr>
          <p:cNvPr id="3" name="AutoShape 3"/>
          <p:cNvSpPr>
            <a:spLocks noGrp="1"/>
          </p:cNvSpPr>
          <p:nvPr>
            <p:ph type="pic" sz="quarter" idx="49"/>
          </p:nvPr>
        </p:nvSpPr>
        <p:spPr>
          <a:xfrm>
            <a:off x="1792289" y="459581"/>
            <a:ext cx="5486400" cy="3086100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63500" tIns="63500" rIns="63500" bIns="63500" anchor="ctr"/>
          <a:lstStyle>
            <a:lvl1pPr algn="ctr"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/>
          </a:p>
        </p:txBody>
      </p:sp>
      <p:sp>
        <p:nvSpPr>
          <p:cNvPr id="4" name="AutoShape 4"/>
          <p:cNvSpPr>
            <a:spLocks noGrp="1"/>
          </p:cNvSpPr>
          <p:nvPr>
            <p:ph type="body" sz="quarter" idx="50" hasCustomPrompt="1"/>
          </p:nvPr>
        </p:nvSpPr>
        <p:spPr>
          <a:xfrm>
            <a:off x="1792289" y="4025503"/>
            <a:ext cx="5486400" cy="603647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wrap="square" lIns="91440" tIns="45720" rIns="91440" bIns="45720" anchor="t">
            <a:noAutofit/>
          </a:bodyPr>
          <a:lstStyle>
            <a:lvl1pPr algn="l">
              <a:lnSpc>
                <a:spcPct val="100000"/>
              </a:lnSpc>
              <a:defRPr sz="1000" b="0" i="0" u="none" strike="noStrike" spc="0">
                <a:solidFill>
                  <a:srgbClr val="000000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en-US" sz="1000" b="0" i="0" u="none" strike="noStrike">
                <a:solidFill>
                  <a:srgbClr val="000000"/>
                </a:solidFill>
                <a:latin typeface="Noto Sans SC"/>
                <a:ea typeface="Noto Sans SC"/>
                <a:cs typeface="Noto Sans SC"/>
                <a:sym typeface="Noto Sans SC"/>
              </a:rPr>
              <a:t>单击此处编辑母版文本样式</a:t>
            </a:r>
          </a:p>
        </p:txBody>
      </p:sp>
      <p:sp>
        <p:nvSpPr>
          <p:cNvPr id="5" name="AutoShape 5"/>
          <p:cNvSpPr>
            <a:spLocks noGrp="1"/>
          </p:cNvSpPr>
          <p:nvPr>
            <p:ph type="body" sz="quarter" idx="51"/>
          </p:nvPr>
        </p:nvSpPr>
        <p:spPr>
          <a:xfrm>
            <a:off x="457201" y="4767264"/>
            <a:ext cx="2133600" cy="273844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wrap="square" lIns="91440" tIns="45720" rIns="91440" bIns="45720" anchor="ctr">
            <a:noAutofit/>
          </a:bodyPr>
          <a:lstStyle>
            <a:lvl1pPr algn="l">
              <a:lnSpc>
                <a:spcPct val="100000"/>
              </a:lnSpc>
              <a:defRPr sz="900" b="0" i="0" u="none" strike="noStrike" spc="0">
                <a:solidFill>
                  <a:srgbClr val="898989">
                    <a:alpha val="100000"/>
                  </a:srgbClr>
                </a:solidFill>
                <a:latin typeface="Calibri"/>
              </a:defRPr>
            </a:lvl1pPr>
          </a:lstStyle>
          <a:p>
            <a:pPr algn="l"/>
            <a:endParaRPr/>
          </a:p>
        </p:txBody>
      </p:sp>
      <p:sp>
        <p:nvSpPr>
          <p:cNvPr id="6" name="AutoShape 6"/>
          <p:cNvSpPr>
            <a:spLocks noGrp="1"/>
          </p:cNvSpPr>
          <p:nvPr>
            <p:ph type="body" sz="quarter" idx="52" hasCustomPrompt="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vert="horz" wrap="square" lIns="91440" tIns="45720" rIns="91440" bIns="45720" anchor="ctr">
            <a:noAutofit/>
          </a:bodyPr>
          <a:lstStyle>
            <a:lvl1pPr algn="ctr">
              <a:lnSpc>
                <a:spcPct val="100000"/>
              </a:lnSpc>
              <a:defRPr sz="9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ctr">
              <a:lnSpc>
                <a:spcPct val="100000"/>
              </a:lnSpc>
            </a:pPr>
            <a:r>
              <a:rPr lang="en-US" sz="900" b="0" i="0" u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页脚</a:t>
            </a:r>
          </a:p>
        </p:txBody>
      </p:sp>
      <p:sp>
        <p:nvSpPr>
          <p:cNvPr id="7" name="AutoShape 7"/>
          <p:cNvSpPr>
            <a:spLocks noGrp="1"/>
          </p:cNvSpPr>
          <p:nvPr>
            <p:ph type="body" sz="quarter" idx="53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wrap="square" lIns="91440" tIns="45720" rIns="91440" bIns="45720" anchor="ctr">
            <a:noAutofit/>
          </a:bodyPr>
          <a:lstStyle>
            <a:lvl1pPr algn="r">
              <a:lnSpc>
                <a:spcPct val="100000"/>
              </a:lnSpc>
              <a:defRPr sz="900" b="0" i="0" u="none" strike="noStrike" spc="0">
                <a:solidFill>
                  <a:srgbClr val="898989">
                    <a:alpha val="100000"/>
                  </a:srgbClr>
                </a:solidFill>
                <a:latin typeface="Calibri"/>
              </a:defRPr>
            </a:lvl1pPr>
          </a:lstStyle>
          <a:p>
            <a:pPr algn="r"/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/>
          </p:cNvSpPr>
          <p:nvPr>
            <p:ph type="body" sz="quarter" idx="54" hasCustomPrompt="1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wrap="square" lIns="91440" tIns="45720" rIns="91440" bIns="45720" anchor="ctr">
            <a:normAutofit/>
          </a:bodyPr>
          <a:lstStyle>
            <a:lvl1pPr algn="ctr">
              <a:lnSpc>
                <a:spcPct val="100000"/>
              </a:lnSpc>
              <a:defRPr sz="3300" b="0" i="0" u="none" strike="noStrike" spc="0">
                <a:solidFill>
                  <a:srgbClr val="000000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ctr">
              <a:lnSpc>
                <a:spcPct val="100000"/>
              </a:lnSpc>
            </a:pPr>
            <a:r>
              <a:rPr lang="en-US" sz="3300" b="0" i="0" u="none" strike="noStrike">
                <a:solidFill>
                  <a:srgbClr val="000000"/>
                </a:solidFill>
                <a:latin typeface="Noto Sans SC"/>
                <a:ea typeface="Noto Sans SC"/>
                <a:cs typeface="Noto Sans SC"/>
                <a:sym typeface="Noto Sans SC"/>
              </a:rPr>
              <a:t>单击此处编辑母版标题样式</a:t>
            </a:r>
          </a:p>
        </p:txBody>
      </p:sp>
      <p:sp>
        <p:nvSpPr>
          <p:cNvPr id="3" name="AutoShape 3"/>
          <p:cNvSpPr>
            <a:spLocks noGrp="1"/>
          </p:cNvSpPr>
          <p:nvPr>
            <p:ph type="body" sz="quarter" idx="55" hasCustomPrompt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vert="eaVert" wrap="square" lIns="91440" tIns="45720" rIns="91440" bIns="45720" anchor="t">
            <a:normAutofit/>
          </a:bodyPr>
          <a:lstStyle>
            <a:lvl1pPr algn="l">
              <a:lnSpc>
                <a:spcPct val="100000"/>
              </a:lnSpc>
              <a:defRPr sz="2400" b="0" i="0" u="none" strike="noStrike" spc="0">
                <a:solidFill>
                  <a:srgbClr val="000000">
                    <a:alpha val="100000"/>
                  </a:srgbClr>
                </a:solidFill>
                <a:latin typeface="Noto Sans SC"/>
              </a:defRPr>
            </a:lvl1pPr>
          </a:lstStyle>
          <a:p>
            <a:pPr marL="304800" indent="-304800" algn="l">
              <a:lnSpc>
                <a:spcPct val="100000"/>
              </a:lnSpc>
              <a:buClr>
                <a:srgbClr val="000000"/>
              </a:buClr>
              <a:buChar char="•"/>
            </a:pPr>
            <a:r>
              <a:rPr lang="en-US" sz="2400" b="0" i="0" u="none" strike="noStrike">
                <a:solidFill>
                  <a:srgbClr val="000000"/>
                </a:solidFill>
                <a:latin typeface="Noto Sans SC"/>
                <a:ea typeface="Noto Sans SC"/>
                <a:cs typeface="Noto Sans SC"/>
                <a:sym typeface="Noto Sans SC"/>
              </a:rPr>
              <a:t>单击此处编辑母版文本样式</a:t>
            </a:r>
          </a:p>
          <a:p>
            <a:pPr marL="609600" lvl="1" indent="-266700" algn="l">
              <a:lnSpc>
                <a:spcPct val="100000"/>
              </a:lnSpc>
              <a:buClr>
                <a:srgbClr val="000000"/>
              </a:buClr>
              <a:buChar char="•"/>
            </a:pPr>
            <a:r>
              <a:rPr lang="en-US" sz="2100" b="0" i="0" u="none" strike="noStrike">
                <a:solidFill>
                  <a:srgbClr val="000000"/>
                </a:solidFill>
                <a:latin typeface="Noto Sans SC"/>
                <a:ea typeface="Noto Sans SC"/>
                <a:cs typeface="Noto Sans SC"/>
                <a:sym typeface="Noto Sans SC"/>
              </a:rPr>
              <a:t>第二级</a:t>
            </a:r>
          </a:p>
          <a:p>
            <a:pPr marL="914400" lvl="2" indent="-228600" algn="l">
              <a:lnSpc>
                <a:spcPct val="100000"/>
              </a:lnSpc>
              <a:buClr>
                <a:srgbClr val="000000"/>
              </a:buClr>
              <a:buChar char="•"/>
            </a:pPr>
            <a:r>
              <a:rPr lang="en-US" sz="1800" b="0" i="0" u="none" strike="noStrike">
                <a:solidFill>
                  <a:srgbClr val="000000"/>
                </a:solidFill>
                <a:latin typeface="Noto Sans SC"/>
                <a:ea typeface="Noto Sans SC"/>
                <a:cs typeface="Noto Sans SC"/>
                <a:sym typeface="Noto Sans SC"/>
              </a:rPr>
              <a:t>第三级</a:t>
            </a:r>
          </a:p>
          <a:p>
            <a:pPr marL="1218565" lvl="3" indent="-190500" algn="l">
              <a:lnSpc>
                <a:spcPct val="100000"/>
              </a:lnSpc>
              <a:buClr>
                <a:srgbClr val="000000"/>
              </a:buClr>
              <a:buChar char="•"/>
            </a:pPr>
            <a:r>
              <a:rPr lang="en-US" sz="1500" b="0" i="0" u="none" strike="noStrike">
                <a:solidFill>
                  <a:srgbClr val="000000"/>
                </a:solidFill>
                <a:latin typeface="Noto Sans SC"/>
                <a:ea typeface="Noto Sans SC"/>
                <a:cs typeface="Noto Sans SC"/>
                <a:sym typeface="Noto Sans SC"/>
              </a:rPr>
              <a:t>第四级</a:t>
            </a:r>
          </a:p>
          <a:p>
            <a:pPr marL="1561465" lvl="4" indent="-190500" algn="l">
              <a:lnSpc>
                <a:spcPct val="100000"/>
              </a:lnSpc>
              <a:buClr>
                <a:srgbClr val="000000"/>
              </a:buClr>
              <a:buChar char="•"/>
            </a:pPr>
            <a:r>
              <a:rPr lang="en-US" sz="1500" b="0" i="0" u="none" strike="noStrike">
                <a:solidFill>
                  <a:srgbClr val="000000"/>
                </a:solidFill>
                <a:latin typeface="Noto Sans SC"/>
                <a:ea typeface="Noto Sans SC"/>
                <a:cs typeface="Noto Sans SC"/>
                <a:sym typeface="Noto Sans SC"/>
              </a:rPr>
              <a:t>第五级</a:t>
            </a:r>
          </a:p>
        </p:txBody>
      </p:sp>
      <p:sp>
        <p:nvSpPr>
          <p:cNvPr id="4" name="AutoShape 4"/>
          <p:cNvSpPr>
            <a:spLocks noGrp="1"/>
          </p:cNvSpPr>
          <p:nvPr>
            <p:ph type="body" sz="quarter" idx="56"/>
          </p:nvPr>
        </p:nvSpPr>
        <p:spPr>
          <a:xfrm>
            <a:off x="457201" y="4767264"/>
            <a:ext cx="2133600" cy="273844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wrap="square" lIns="91440" tIns="45720" rIns="91440" bIns="45720" anchor="ctr">
            <a:noAutofit/>
          </a:bodyPr>
          <a:lstStyle>
            <a:lvl1pPr algn="l">
              <a:lnSpc>
                <a:spcPct val="100000"/>
              </a:lnSpc>
              <a:defRPr sz="900" b="0" i="0" u="none" strike="noStrike" spc="0">
                <a:solidFill>
                  <a:srgbClr val="898989">
                    <a:alpha val="100000"/>
                  </a:srgbClr>
                </a:solidFill>
                <a:latin typeface="Calibri"/>
              </a:defRPr>
            </a:lvl1pPr>
          </a:lstStyle>
          <a:p>
            <a:pPr algn="l"/>
            <a:endParaRPr/>
          </a:p>
        </p:txBody>
      </p:sp>
      <p:sp>
        <p:nvSpPr>
          <p:cNvPr id="5" name="AutoShape 5"/>
          <p:cNvSpPr>
            <a:spLocks noGrp="1"/>
          </p:cNvSpPr>
          <p:nvPr>
            <p:ph type="body" sz="quarter" idx="57" hasCustomPrompt="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vert="horz" wrap="square" lIns="91440" tIns="45720" rIns="91440" bIns="45720" anchor="ctr">
            <a:noAutofit/>
          </a:bodyPr>
          <a:lstStyle>
            <a:lvl1pPr algn="ctr">
              <a:lnSpc>
                <a:spcPct val="100000"/>
              </a:lnSpc>
              <a:defRPr sz="9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ctr">
              <a:lnSpc>
                <a:spcPct val="100000"/>
              </a:lnSpc>
            </a:pPr>
            <a:r>
              <a:rPr lang="en-US" sz="900" b="0" i="0" u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页脚</a:t>
            </a:r>
          </a:p>
        </p:txBody>
      </p:sp>
      <p:sp>
        <p:nvSpPr>
          <p:cNvPr id="6" name="AutoShape 6"/>
          <p:cNvSpPr>
            <a:spLocks noGrp="1"/>
          </p:cNvSpPr>
          <p:nvPr>
            <p:ph type="body" sz="quarter" idx="58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wrap="square" lIns="91440" tIns="45720" rIns="91440" bIns="45720" anchor="ctr">
            <a:noAutofit/>
          </a:bodyPr>
          <a:lstStyle>
            <a:lvl1pPr algn="r">
              <a:lnSpc>
                <a:spcPct val="100000"/>
              </a:lnSpc>
              <a:defRPr sz="900" b="0" i="0" u="none" strike="noStrike" spc="0">
                <a:solidFill>
                  <a:srgbClr val="898989">
                    <a:alpha val="100000"/>
                  </a:srgbClr>
                </a:solidFill>
                <a:latin typeface="Calibri"/>
              </a:defRPr>
            </a:lvl1pPr>
          </a:lstStyle>
          <a:p>
            <a:pPr algn="r"/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/>
          </p:cNvSpPr>
          <p:nvPr>
            <p:ph type="body" sz="quarter" idx="59" hasCustomPrompt="1"/>
          </p:nvPr>
        </p:nvSpPr>
        <p:spPr>
          <a:xfrm>
            <a:off x="8842375" y="205980"/>
            <a:ext cx="2743200" cy="4388644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vert="eaVert" wrap="square" lIns="91440" tIns="45720" rIns="91440" bIns="45720" anchor="ctr">
            <a:normAutofit/>
          </a:bodyPr>
          <a:lstStyle>
            <a:lvl1pPr algn="ctr">
              <a:lnSpc>
                <a:spcPct val="100000"/>
              </a:lnSpc>
              <a:defRPr sz="3300" b="0" i="0" u="none" strike="noStrike" spc="0">
                <a:solidFill>
                  <a:srgbClr val="000000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ctr">
              <a:lnSpc>
                <a:spcPct val="100000"/>
              </a:lnSpc>
            </a:pPr>
            <a:r>
              <a:rPr lang="en-US" sz="3300" b="0" i="0" u="none" strike="noStrike">
                <a:solidFill>
                  <a:srgbClr val="000000"/>
                </a:solidFill>
                <a:latin typeface="Noto Sans SC"/>
                <a:ea typeface="Noto Sans SC"/>
                <a:cs typeface="Noto Sans SC"/>
                <a:sym typeface="Noto Sans SC"/>
              </a:rPr>
              <a:t>单击此处编辑母版标题样式</a:t>
            </a:r>
          </a:p>
        </p:txBody>
      </p:sp>
      <p:sp>
        <p:nvSpPr>
          <p:cNvPr id="3" name="AutoShape 3"/>
          <p:cNvSpPr>
            <a:spLocks noGrp="1"/>
          </p:cNvSpPr>
          <p:nvPr>
            <p:ph type="body" sz="quarter" idx="60" hasCustomPrompt="1"/>
          </p:nvPr>
        </p:nvSpPr>
        <p:spPr>
          <a:xfrm>
            <a:off x="609601" y="205980"/>
            <a:ext cx="8080375" cy="4388644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vert="eaVert" wrap="square" lIns="91440" tIns="45720" rIns="91440" bIns="45720" anchor="t">
            <a:normAutofit/>
          </a:bodyPr>
          <a:lstStyle>
            <a:lvl1pPr algn="l">
              <a:lnSpc>
                <a:spcPct val="100000"/>
              </a:lnSpc>
              <a:defRPr sz="2400" b="0" i="0" u="none" strike="noStrike" spc="0">
                <a:solidFill>
                  <a:srgbClr val="000000">
                    <a:alpha val="100000"/>
                  </a:srgbClr>
                </a:solidFill>
                <a:latin typeface="Noto Sans SC"/>
              </a:defRPr>
            </a:lvl1pPr>
          </a:lstStyle>
          <a:p>
            <a:pPr marL="304800" indent="-304800" algn="l">
              <a:lnSpc>
                <a:spcPct val="100000"/>
              </a:lnSpc>
              <a:buClr>
                <a:srgbClr val="000000"/>
              </a:buClr>
              <a:buChar char="•"/>
            </a:pPr>
            <a:r>
              <a:rPr lang="en-US" sz="2400" b="0" i="0" u="none" strike="noStrike">
                <a:solidFill>
                  <a:srgbClr val="000000"/>
                </a:solidFill>
                <a:latin typeface="Noto Sans SC"/>
                <a:ea typeface="Noto Sans SC"/>
                <a:cs typeface="Noto Sans SC"/>
                <a:sym typeface="Noto Sans SC"/>
              </a:rPr>
              <a:t>单击此处编辑母版文本样式</a:t>
            </a:r>
          </a:p>
          <a:p>
            <a:pPr marL="609600" lvl="1" indent="-266700" algn="l">
              <a:lnSpc>
                <a:spcPct val="100000"/>
              </a:lnSpc>
              <a:buClr>
                <a:srgbClr val="000000"/>
              </a:buClr>
              <a:buChar char="•"/>
            </a:pPr>
            <a:r>
              <a:rPr lang="en-US" sz="2100" b="0" i="0" u="none" strike="noStrike">
                <a:solidFill>
                  <a:srgbClr val="000000"/>
                </a:solidFill>
                <a:latin typeface="Noto Sans SC"/>
                <a:ea typeface="Noto Sans SC"/>
                <a:cs typeface="Noto Sans SC"/>
                <a:sym typeface="Noto Sans SC"/>
              </a:rPr>
              <a:t>第二级</a:t>
            </a:r>
          </a:p>
          <a:p>
            <a:pPr marL="914400" lvl="2" indent="-228600" algn="l">
              <a:lnSpc>
                <a:spcPct val="100000"/>
              </a:lnSpc>
              <a:buClr>
                <a:srgbClr val="000000"/>
              </a:buClr>
              <a:buChar char="•"/>
            </a:pPr>
            <a:r>
              <a:rPr lang="en-US" sz="1800" b="0" i="0" u="none" strike="noStrike">
                <a:solidFill>
                  <a:srgbClr val="000000"/>
                </a:solidFill>
                <a:latin typeface="Noto Sans SC"/>
                <a:ea typeface="Noto Sans SC"/>
                <a:cs typeface="Noto Sans SC"/>
                <a:sym typeface="Noto Sans SC"/>
              </a:rPr>
              <a:t>第三级</a:t>
            </a:r>
          </a:p>
          <a:p>
            <a:pPr marL="1218565" lvl="3" indent="-190500" algn="l">
              <a:lnSpc>
                <a:spcPct val="100000"/>
              </a:lnSpc>
              <a:buClr>
                <a:srgbClr val="000000"/>
              </a:buClr>
              <a:buChar char="•"/>
            </a:pPr>
            <a:r>
              <a:rPr lang="en-US" sz="1500" b="0" i="0" u="none" strike="noStrike">
                <a:solidFill>
                  <a:srgbClr val="000000"/>
                </a:solidFill>
                <a:latin typeface="Noto Sans SC"/>
                <a:ea typeface="Noto Sans SC"/>
                <a:cs typeface="Noto Sans SC"/>
                <a:sym typeface="Noto Sans SC"/>
              </a:rPr>
              <a:t>第四级</a:t>
            </a:r>
          </a:p>
          <a:p>
            <a:pPr marL="1561465" lvl="4" indent="-190500" algn="l">
              <a:lnSpc>
                <a:spcPct val="100000"/>
              </a:lnSpc>
              <a:buClr>
                <a:srgbClr val="000000"/>
              </a:buClr>
              <a:buChar char="•"/>
            </a:pPr>
            <a:r>
              <a:rPr lang="en-US" sz="1500" b="0" i="0" u="none" strike="noStrike">
                <a:solidFill>
                  <a:srgbClr val="000000"/>
                </a:solidFill>
                <a:latin typeface="Noto Sans SC"/>
                <a:ea typeface="Noto Sans SC"/>
                <a:cs typeface="Noto Sans SC"/>
                <a:sym typeface="Noto Sans SC"/>
              </a:rPr>
              <a:t>第五级</a:t>
            </a:r>
          </a:p>
        </p:txBody>
      </p:sp>
      <p:sp>
        <p:nvSpPr>
          <p:cNvPr id="4" name="AutoShape 4"/>
          <p:cNvSpPr>
            <a:spLocks noGrp="1"/>
          </p:cNvSpPr>
          <p:nvPr>
            <p:ph type="body" sz="quarter" idx="61"/>
          </p:nvPr>
        </p:nvSpPr>
        <p:spPr>
          <a:xfrm>
            <a:off x="457201" y="4767264"/>
            <a:ext cx="2133600" cy="273844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wrap="square" lIns="91440" tIns="45720" rIns="91440" bIns="45720" anchor="ctr">
            <a:noAutofit/>
          </a:bodyPr>
          <a:lstStyle>
            <a:lvl1pPr algn="l">
              <a:lnSpc>
                <a:spcPct val="100000"/>
              </a:lnSpc>
              <a:defRPr sz="900" b="0" i="0" u="none" strike="noStrike" spc="0">
                <a:solidFill>
                  <a:srgbClr val="898989">
                    <a:alpha val="100000"/>
                  </a:srgbClr>
                </a:solidFill>
                <a:latin typeface="Calibri"/>
              </a:defRPr>
            </a:lvl1pPr>
          </a:lstStyle>
          <a:p>
            <a:pPr algn="l"/>
            <a:endParaRPr/>
          </a:p>
        </p:txBody>
      </p:sp>
      <p:sp>
        <p:nvSpPr>
          <p:cNvPr id="5" name="AutoShape 5"/>
          <p:cNvSpPr>
            <a:spLocks noGrp="1"/>
          </p:cNvSpPr>
          <p:nvPr>
            <p:ph type="body" sz="quarter" idx="62" hasCustomPrompt="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vert="horz" wrap="square" lIns="91440" tIns="45720" rIns="91440" bIns="45720" anchor="ctr">
            <a:noAutofit/>
          </a:bodyPr>
          <a:lstStyle>
            <a:lvl1pPr algn="ctr">
              <a:lnSpc>
                <a:spcPct val="100000"/>
              </a:lnSpc>
              <a:defRPr sz="9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ctr">
              <a:lnSpc>
                <a:spcPct val="100000"/>
              </a:lnSpc>
            </a:pPr>
            <a:r>
              <a:rPr lang="en-US" sz="900" b="0" i="0" u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页脚</a:t>
            </a:r>
          </a:p>
        </p:txBody>
      </p:sp>
      <p:sp>
        <p:nvSpPr>
          <p:cNvPr id="6" name="AutoShape 6"/>
          <p:cNvSpPr>
            <a:spLocks noGrp="1"/>
          </p:cNvSpPr>
          <p:nvPr>
            <p:ph type="body" sz="quarter" idx="63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wrap="square" lIns="91440" tIns="45720" rIns="91440" bIns="45720" anchor="ctr">
            <a:noAutofit/>
          </a:bodyPr>
          <a:lstStyle>
            <a:lvl1pPr algn="r">
              <a:lnSpc>
                <a:spcPct val="100000"/>
              </a:lnSpc>
              <a:defRPr sz="900" b="0" i="0" u="none" strike="noStrike" spc="0">
                <a:solidFill>
                  <a:srgbClr val="898989">
                    <a:alpha val="100000"/>
                  </a:srgbClr>
                </a:solidFill>
                <a:latin typeface="Calibri"/>
              </a:defRPr>
            </a:lvl1pPr>
          </a:lstStyle>
          <a:p>
            <a:pPr algn="r"/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节标题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59"/>
          <p:cNvSpPr txBox="1"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5" name="Shape 60"/>
          <p:cNvSpPr txBox="1">
            <a:spLocks noGrp="1"/>
          </p:cNvSpPr>
          <p:nvPr>
            <p:ph type="body" idx="1"/>
          </p:nvPr>
        </p:nvSpPr>
        <p:spPr>
          <a:xfrm>
            <a:off x="623888" y="3442097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Shape 6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7" name="Shape 6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8" name="Shape 6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两栏内容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9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1" name="Shape 10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32" name="Shape 11"/>
          <p:cNvSpPr txBox="1">
            <a:spLocks noGrp="1"/>
          </p:cNvSpPr>
          <p:nvPr>
            <p:ph type="body" idx="2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33" name="Shape 1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4" name="Shape 1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5" name="Shape 1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比较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5"/>
          <p:cNvSpPr txBox="1"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8" name="Shape 36"/>
          <p:cNvSpPr txBox="1">
            <a:spLocks noGrp="1"/>
          </p:cNvSpPr>
          <p:nvPr>
            <p:ph type="body" idx="1"/>
          </p:nvPr>
        </p:nvSpPr>
        <p:spPr>
          <a:xfrm>
            <a:off x="629841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39" name="Shape 37"/>
          <p:cNvSpPr txBox="1">
            <a:spLocks noGrp="1"/>
          </p:cNvSpPr>
          <p:nvPr>
            <p:ph type="body" idx="2"/>
          </p:nvPr>
        </p:nvSpPr>
        <p:spPr>
          <a:xfrm>
            <a:off x="629841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40" name="Shape 38"/>
          <p:cNvSpPr txBox="1">
            <a:spLocks noGrp="1"/>
          </p:cNvSpPr>
          <p:nvPr>
            <p:ph type="body" idx="3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41" name="Shape 39"/>
          <p:cNvSpPr txBox="1">
            <a:spLocks noGrp="1"/>
          </p:cNvSpPr>
          <p:nvPr>
            <p:ph type="body" idx="4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42" name="Shape 4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3" name="Shape 4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4" name="Shape 4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仅标题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20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7" name="Shape 2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8" name="Shape 2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9" name="Shape 2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空白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2" name="Shape 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3" name="Shape 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内容与标题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43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6" name="Shape 44"/>
          <p:cNvSpPr txBox="1">
            <a:spLocks noGrp="1"/>
          </p:cNvSpPr>
          <p:nvPr>
            <p:ph type="body" idx="1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619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marL="2286000" lvl="4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marL="2743200" lvl="5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57" name="Shape 45"/>
          <p:cNvSpPr txBox="1">
            <a:spLocks noGrp="1"/>
          </p:cNvSpPr>
          <p:nvPr>
            <p:ph type="body" idx="2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58" name="Shape 4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9" name="Shape 4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0" name="Shape 4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图片与标题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24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3" name="Shape 25"/>
          <p:cNvSpPr>
            <a:spLocks noGrp="1"/>
          </p:cNvSpPr>
          <p:nvPr>
            <p:ph type="pic" idx="2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Shape 26"/>
          <p:cNvSpPr txBox="1">
            <a:spLocks noGrp="1"/>
          </p:cNvSpPr>
          <p:nvPr>
            <p:ph type="body" idx="1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65" name="Shape 2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6" name="Shape 2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7" name="Shape 2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1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  <a:defRPr sz="3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7" name="Shape 2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Shape 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" name="Shape 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" name="Shape 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762750" y="3771900"/>
            <a:ext cx="1714500" cy="1028700"/>
          </a:xfrm>
          <a:prstGeom prst="rect">
            <a:avLst/>
          </a:prstGeom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Office 主题​​"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762750" y="3771900"/>
            <a:ext cx="1714500" cy="1028700"/>
          </a:xfrm>
          <a:prstGeom prst="rect">
            <a:avLst/>
          </a:prstGeom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57483699" r:id="rId1"/>
    <p:sldLayoutId id="2157483700" r:id="rId2"/>
    <p:sldLayoutId id="2157483701" r:id="rId3"/>
    <p:sldLayoutId id="2157483702" r:id="rId4"/>
    <p:sldLayoutId id="2157483703" r:id="rId5"/>
    <p:sldLayoutId id="2157483704" r:id="rId6"/>
    <p:sldLayoutId id="2157483705" r:id="rId7"/>
    <p:sldLayoutId id="2157483706" r:id="rId8"/>
    <p:sldLayoutId id="2157483707" r:id="rId9"/>
    <p:sldLayoutId id="2157483708" r:id="rId10"/>
    <p:sldLayoutId id="215748370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777287" y="-531795"/>
            <a:ext cx="457081" cy="457081"/>
          </a:xfrm>
          <a:prstGeom prst="rect">
            <a:avLst/>
          </a:prstGeom>
          <a:noFill/>
          <a:ln w="12700">
            <a:noFill/>
            <a:prstDash val="solid"/>
          </a:ln>
        </p:spPr>
      </p:pic>
      <p:sp>
        <p:nvSpPr>
          <p:cNvPr id="3" name="AutoShape 3"/>
          <p:cNvSpPr/>
          <p:nvPr/>
        </p:nvSpPr>
        <p:spPr>
          <a:xfrm>
            <a:off x="-16509" y="-3426"/>
            <a:ext cx="9177372" cy="3709007"/>
          </a:xfrm>
          <a:prstGeom prst="rect">
            <a:avLst/>
          </a:prstGeom>
          <a:gradFill rotWithShape="0">
            <a:gsLst>
              <a:gs pos="0">
                <a:srgbClr val="0E1A40">
                  <a:alpha val="100000"/>
                </a:srgbClr>
              </a:gs>
              <a:gs pos="100000">
                <a:srgbClr val="2F5EB0">
                  <a:alpha val="100000"/>
                </a:srgbClr>
              </a:gs>
            </a:gsLst>
            <a:lin ang="13800000"/>
          </a:gradFill>
          <a:ln w="12700" cap="flat">
            <a:noFill/>
            <a:prstDash val="solid"/>
          </a:ln>
        </p:spPr>
        <p:txBody>
          <a:bodyPr wrap="square" lIns="91440" tIns="45720" rIns="91440" bIns="45720" rtlCol="0" anchor="ctr">
            <a:noAutofit/>
          </a:bodyPr>
          <a:lstStyle/>
          <a:p>
            <a:pPr indent="0" algn="ctr">
              <a:lnSpc>
                <a:spcPct val="100000"/>
              </a:lnSpc>
              <a:defRPr/>
            </a:pPr>
            <a:r>
              <a:rPr lang="en-US" sz="1300" b="0" i="0" u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lang="en-US" sz="1100"/>
          </a:p>
        </p:txBody>
      </p:sp>
      <p:sp>
        <p:nvSpPr>
          <p:cNvPr id="4" name="AutoShape 4"/>
          <p:cNvSpPr/>
          <p:nvPr/>
        </p:nvSpPr>
        <p:spPr>
          <a:xfrm>
            <a:off x="1" y="3705581"/>
            <a:ext cx="9177372" cy="114270"/>
          </a:xfrm>
          <a:prstGeom prst="rect">
            <a:avLst/>
          </a:prstGeom>
          <a:solidFill>
            <a:srgbClr val="1C2747">
              <a:alpha val="100000"/>
            </a:srgbClr>
          </a:solidFill>
          <a:ln w="12700" cap="flat">
            <a:noFill/>
            <a:prstDash val="solid"/>
          </a:ln>
        </p:spPr>
        <p:txBody>
          <a:bodyPr wrap="square" lIns="91440" tIns="45720" rIns="91440" bIns="45720" rtlCol="0" anchor="ctr">
            <a:noAutofit/>
          </a:bodyPr>
          <a:lstStyle/>
          <a:p>
            <a:pPr indent="0" algn="ctr">
              <a:lnSpc>
                <a:spcPct val="100000"/>
              </a:lnSpc>
              <a:defRPr/>
            </a:pPr>
            <a:r>
              <a:rPr lang="en-US" sz="1300" b="0" i="0" u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lang="en-US" sz="1100"/>
          </a:p>
        </p:txBody>
      </p:sp>
      <p:sp>
        <p:nvSpPr>
          <p:cNvPr id="5" name="AutoShape 5"/>
          <p:cNvSpPr/>
          <p:nvPr/>
        </p:nvSpPr>
        <p:spPr>
          <a:xfrm>
            <a:off x="2455545" y="1635760"/>
            <a:ext cx="4158615" cy="645160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wrap="square" lIns="91440" tIns="45720" rIns="91440" bIns="45720" rtlCol="0" anchor="t">
            <a:spAutoFit/>
          </a:bodyPr>
          <a:lstStyle/>
          <a:p>
            <a:pPr indent="0" algn="ctr">
              <a:lnSpc>
                <a:spcPct val="100000"/>
              </a:lnSpc>
              <a:defRPr/>
            </a:pPr>
            <a:r>
              <a:rPr lang="en-US" sz="3600" b="1" i="0" u="none" strike="noStrike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rPr>
              <a:t>客户合作概述</a:t>
            </a:r>
            <a:endParaRPr lang="en-US" sz="1100"/>
          </a:p>
        </p:txBody>
      </p:sp>
      <p:sp>
        <p:nvSpPr>
          <p:cNvPr id="6" name="AutoShape 6"/>
          <p:cNvSpPr/>
          <p:nvPr/>
        </p:nvSpPr>
        <p:spPr>
          <a:xfrm>
            <a:off x="10133169" y="5272017"/>
            <a:ext cx="574196" cy="248081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wrap="none" lIns="91440" tIns="45720" rIns="91440" bIns="45720" rtlCol="0" anchor="t">
            <a:spAutoFit/>
          </a:bodyPr>
          <a:lstStyle/>
          <a:p>
            <a:pPr indent="0" algn="l">
              <a:lnSpc>
                <a:spcPct val="100000"/>
              </a:lnSpc>
              <a:defRPr/>
            </a:pPr>
            <a:r>
              <a:rPr lang="en-US" sz="1000" b="0" i="0" u="none" strike="noStrike">
                <a:solidFill>
                  <a:srgbClr val="000000"/>
                </a:solidFill>
                <a:latin typeface="Noto Sans SC"/>
                <a:ea typeface="Noto Sans SC"/>
                <a:cs typeface="Noto Sans SC"/>
                <a:sym typeface="Noto Sans SC"/>
              </a:rPr>
              <a:t>延时符</a:t>
            </a:r>
            <a:endParaRPr lang="en-US" sz="1100"/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3473890" y="921355"/>
            <a:ext cx="1719819" cy="602884"/>
          </a:xfrm>
          <a:prstGeom prst="rect">
            <a:avLst/>
          </a:prstGeom>
          <a:ln w="12700">
            <a:noFill/>
            <a:prstDash val="solid"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" y="669"/>
            <a:ext cx="738572" cy="43726"/>
          </a:xfrm>
          <a:prstGeom prst="rect">
            <a:avLst/>
          </a:prstGeom>
          <a:solidFill>
            <a:srgbClr val="595959">
              <a:alpha val="100000"/>
            </a:srgbClr>
          </a:solidFill>
          <a:ln w="12700" cap="flat">
            <a:noFill/>
            <a:prstDash val="solid"/>
          </a:ln>
        </p:spPr>
        <p:txBody>
          <a:bodyPr wrap="square" lIns="91440" tIns="45720" rIns="91440" bIns="45720" rtlCol="0" anchor="ctr">
            <a:noAutofit/>
          </a:bodyPr>
          <a:lstStyle/>
          <a:p>
            <a:pPr indent="0" algn="ctr">
              <a:lnSpc>
                <a:spcPct val="100000"/>
              </a:lnSpc>
              <a:defRPr/>
            </a:pPr>
            <a:r>
              <a:rPr lang="en-US" sz="1300" b="0" i="0" u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lang="en-US" sz="1100"/>
          </a:p>
        </p:txBody>
      </p:sp>
      <p:grpSp>
        <p:nvGrpSpPr>
          <p:cNvPr id="3" name="Group 3"/>
          <p:cNvGrpSpPr/>
          <p:nvPr/>
        </p:nvGrpSpPr>
        <p:grpSpPr>
          <a:xfrm>
            <a:off x="144661" y="669"/>
            <a:ext cx="431936" cy="627371"/>
            <a:chOff x="144661" y="669"/>
            <a:chExt cx="431936" cy="627371"/>
          </a:xfrm>
        </p:grpSpPr>
        <p:sp>
          <p:nvSpPr>
            <p:cNvPr id="4" name="AutoShape 4"/>
            <p:cNvSpPr/>
            <p:nvPr/>
          </p:nvSpPr>
          <p:spPr>
            <a:xfrm>
              <a:off x="144661" y="669"/>
              <a:ext cx="431936" cy="411403"/>
            </a:xfrm>
            <a:prstGeom prst="rect">
              <a:avLst/>
            </a:prstGeom>
            <a:solidFill>
              <a:srgbClr val="2F5EB0">
                <a:alpha val="100000"/>
              </a:srgbClr>
            </a:solidFill>
            <a:ln w="12700" cap="flat">
              <a:noFill/>
              <a:prstDash val="solid"/>
            </a:ln>
          </p:spPr>
          <p:txBody>
            <a:bodyPr wrap="square" lIns="91440" tIns="45720" rIns="91440" bIns="45720" rtlCol="0" anchor="ctr">
              <a:noAutofit/>
            </a:bodyPr>
            <a:lstStyle/>
            <a:p>
              <a:pPr indent="0" algn="ctr">
                <a:lnSpc>
                  <a:spcPct val="100000"/>
                </a:lnSpc>
                <a:defRPr/>
              </a:pPr>
              <a:r>
                <a:rPr lang="en-US" sz="1300" b="0" i="0" u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endParaRPr lang="en-US" sz="1100"/>
            </a:p>
          </p:txBody>
        </p:sp>
        <p:sp>
          <p:nvSpPr>
            <p:cNvPr id="5" name="AutoShape 5"/>
            <p:cNvSpPr/>
            <p:nvPr/>
          </p:nvSpPr>
          <p:spPr>
            <a:xfrm rot="10800000">
              <a:off x="144661" y="412072"/>
              <a:ext cx="431936" cy="215968"/>
            </a:xfrm>
            <a:prstGeom prst="triangle">
              <a:avLst>
                <a:gd name="adj" fmla="val 50000"/>
              </a:avLst>
            </a:prstGeom>
            <a:solidFill>
              <a:srgbClr val="2F5EB0">
                <a:alpha val="100000"/>
              </a:srgbClr>
            </a:solidFill>
            <a:ln w="12700" cap="flat">
              <a:noFill/>
              <a:prstDash val="solid"/>
            </a:ln>
          </p:spPr>
          <p:txBody>
            <a:bodyPr wrap="square" lIns="91440" tIns="45720" rIns="91440" bIns="45720" rtlCol="0" anchor="ctr">
              <a:noAutofit/>
            </a:bodyPr>
            <a:lstStyle/>
            <a:p>
              <a:pPr indent="0" algn="ctr">
                <a:lnSpc>
                  <a:spcPct val="100000"/>
                </a:lnSpc>
                <a:defRPr/>
              </a:pPr>
              <a:r>
                <a:rPr lang="en-US" sz="1300" b="0" i="0" u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endParaRPr lang="en-US" sz="1100"/>
            </a:p>
          </p:txBody>
        </p:sp>
      </p:grpSp>
      <p:sp>
        <p:nvSpPr>
          <p:cNvPr id="6" name="Freeform 6"/>
          <p:cNvSpPr/>
          <p:nvPr/>
        </p:nvSpPr>
        <p:spPr>
          <a:xfrm>
            <a:off x="222705" y="155552"/>
            <a:ext cx="275848" cy="189415"/>
          </a:xfrm>
          <a:custGeom>
            <a:avLst/>
            <a:gdLst/>
            <a:ahLst/>
            <a:cxnLst/>
            <a:rect l="l" t="t" r="r" b="b"/>
            <a:pathLst>
              <a:path w="275848" h="189415">
                <a:moveTo>
                  <a:pt x="137925" y="0"/>
                </a:moveTo>
                <a:cubicBezTo>
                  <a:pt x="152701" y="0"/>
                  <a:pt x="162554" y="9840"/>
                  <a:pt x="162554" y="24600"/>
                </a:cubicBezTo>
                <a:cubicBezTo>
                  <a:pt x="162554" y="36900"/>
                  <a:pt x="152701" y="49199"/>
                  <a:pt x="137925" y="49199"/>
                </a:cubicBezTo>
                <a:cubicBezTo>
                  <a:pt x="125609" y="49199"/>
                  <a:pt x="113294" y="36900"/>
                  <a:pt x="113294" y="24600"/>
                </a:cubicBezTo>
                <a:cubicBezTo>
                  <a:pt x="113294" y="9840"/>
                  <a:pt x="125609" y="0"/>
                  <a:pt x="137925" y="0"/>
                </a:cubicBezTo>
                <a:close/>
                <a:moveTo>
                  <a:pt x="36944" y="120537"/>
                </a:moveTo>
                <a:cubicBezTo>
                  <a:pt x="36944" y="162357"/>
                  <a:pt x="36944" y="162357"/>
                  <a:pt x="36944" y="162357"/>
                </a:cubicBezTo>
                <a:cubicBezTo>
                  <a:pt x="24629" y="162357"/>
                  <a:pt x="24629" y="162357"/>
                  <a:pt x="24629" y="162357"/>
                </a:cubicBezTo>
                <a:cubicBezTo>
                  <a:pt x="24629" y="127917"/>
                  <a:pt x="24629" y="127917"/>
                  <a:pt x="24629" y="127917"/>
                </a:cubicBezTo>
                <a:cubicBezTo>
                  <a:pt x="22167" y="127917"/>
                  <a:pt x="22167" y="127917"/>
                  <a:pt x="22167" y="127917"/>
                </a:cubicBezTo>
                <a:cubicBezTo>
                  <a:pt x="22167" y="162357"/>
                  <a:pt x="22167" y="162357"/>
                  <a:pt x="22167" y="162357"/>
                </a:cubicBezTo>
                <a:cubicBezTo>
                  <a:pt x="9851" y="162357"/>
                  <a:pt x="9851" y="162357"/>
                  <a:pt x="9851" y="162357"/>
                </a:cubicBezTo>
                <a:cubicBezTo>
                  <a:pt x="9851" y="120537"/>
                  <a:pt x="9851" y="120537"/>
                  <a:pt x="9851" y="120537"/>
                </a:cubicBezTo>
                <a:cubicBezTo>
                  <a:pt x="9851" y="113157"/>
                  <a:pt x="9851" y="113157"/>
                  <a:pt x="9851" y="113157"/>
                </a:cubicBezTo>
                <a:cubicBezTo>
                  <a:pt x="9851" y="91018"/>
                  <a:pt x="9851" y="91018"/>
                  <a:pt x="9851" y="91018"/>
                </a:cubicBezTo>
                <a:cubicBezTo>
                  <a:pt x="9851" y="91018"/>
                  <a:pt x="9851" y="91018"/>
                  <a:pt x="9851" y="91018"/>
                </a:cubicBezTo>
                <a:cubicBezTo>
                  <a:pt x="9851" y="113157"/>
                  <a:pt x="9851" y="113157"/>
                  <a:pt x="9851" y="113157"/>
                </a:cubicBezTo>
                <a:cubicBezTo>
                  <a:pt x="0" y="113157"/>
                  <a:pt x="0" y="113157"/>
                  <a:pt x="0" y="113157"/>
                </a:cubicBezTo>
                <a:cubicBezTo>
                  <a:pt x="0" y="81178"/>
                  <a:pt x="0" y="81178"/>
                  <a:pt x="0" y="81178"/>
                </a:cubicBezTo>
                <a:cubicBezTo>
                  <a:pt x="0" y="76258"/>
                  <a:pt x="2463" y="71338"/>
                  <a:pt x="9851" y="71338"/>
                </a:cubicBezTo>
                <a:cubicBezTo>
                  <a:pt x="32018" y="71338"/>
                  <a:pt x="32018" y="71338"/>
                  <a:pt x="32018" y="71338"/>
                </a:cubicBezTo>
                <a:cubicBezTo>
                  <a:pt x="32018" y="73798"/>
                  <a:pt x="32018" y="73798"/>
                  <a:pt x="32018" y="76258"/>
                </a:cubicBezTo>
                <a:cubicBezTo>
                  <a:pt x="32018" y="120537"/>
                  <a:pt x="32018" y="120537"/>
                  <a:pt x="32018" y="120537"/>
                </a:cubicBezTo>
                <a:cubicBezTo>
                  <a:pt x="36944" y="120537"/>
                  <a:pt x="36944" y="120537"/>
                  <a:pt x="36944" y="120537"/>
                </a:cubicBezTo>
                <a:close/>
                <a:moveTo>
                  <a:pt x="24629" y="36900"/>
                </a:moveTo>
                <a:cubicBezTo>
                  <a:pt x="32018" y="36900"/>
                  <a:pt x="39407" y="44279"/>
                  <a:pt x="39407" y="54119"/>
                </a:cubicBezTo>
                <a:cubicBezTo>
                  <a:pt x="39407" y="56578"/>
                  <a:pt x="39407" y="59038"/>
                  <a:pt x="36944" y="61498"/>
                </a:cubicBezTo>
                <a:cubicBezTo>
                  <a:pt x="36944" y="63958"/>
                  <a:pt x="36944" y="63958"/>
                  <a:pt x="34481" y="63958"/>
                </a:cubicBezTo>
                <a:cubicBezTo>
                  <a:pt x="32018" y="66418"/>
                  <a:pt x="29555" y="68878"/>
                  <a:pt x="24629" y="68878"/>
                </a:cubicBezTo>
                <a:cubicBezTo>
                  <a:pt x="14778" y="68878"/>
                  <a:pt x="7389" y="61498"/>
                  <a:pt x="7389" y="54119"/>
                </a:cubicBezTo>
                <a:cubicBezTo>
                  <a:pt x="7389" y="44279"/>
                  <a:pt x="14778" y="36900"/>
                  <a:pt x="24629" y="36900"/>
                </a:cubicBezTo>
                <a:close/>
                <a:moveTo>
                  <a:pt x="236441" y="120537"/>
                </a:moveTo>
                <a:cubicBezTo>
                  <a:pt x="236441" y="162357"/>
                  <a:pt x="236441" y="162357"/>
                  <a:pt x="236441" y="162357"/>
                </a:cubicBezTo>
                <a:cubicBezTo>
                  <a:pt x="248756" y="162357"/>
                  <a:pt x="248756" y="162357"/>
                  <a:pt x="248756" y="162357"/>
                </a:cubicBezTo>
                <a:cubicBezTo>
                  <a:pt x="248756" y="127917"/>
                  <a:pt x="248756" y="127917"/>
                  <a:pt x="248756" y="127917"/>
                </a:cubicBezTo>
                <a:cubicBezTo>
                  <a:pt x="251219" y="127917"/>
                  <a:pt x="251219" y="127917"/>
                  <a:pt x="251219" y="127917"/>
                </a:cubicBezTo>
                <a:cubicBezTo>
                  <a:pt x="251219" y="162357"/>
                  <a:pt x="251219" y="162357"/>
                  <a:pt x="251219" y="162357"/>
                </a:cubicBezTo>
                <a:cubicBezTo>
                  <a:pt x="263534" y="162357"/>
                  <a:pt x="263534" y="162357"/>
                  <a:pt x="263534" y="162357"/>
                </a:cubicBezTo>
                <a:cubicBezTo>
                  <a:pt x="263534" y="120537"/>
                  <a:pt x="263534" y="120537"/>
                  <a:pt x="263534" y="120537"/>
                </a:cubicBezTo>
                <a:cubicBezTo>
                  <a:pt x="263534" y="113157"/>
                  <a:pt x="263534" y="113157"/>
                  <a:pt x="263534" y="113157"/>
                </a:cubicBezTo>
                <a:cubicBezTo>
                  <a:pt x="263534" y="91018"/>
                  <a:pt x="263534" y="91018"/>
                  <a:pt x="263534" y="91018"/>
                </a:cubicBezTo>
                <a:cubicBezTo>
                  <a:pt x="263534" y="91018"/>
                  <a:pt x="263534" y="91018"/>
                  <a:pt x="263534" y="91018"/>
                </a:cubicBezTo>
                <a:cubicBezTo>
                  <a:pt x="263534" y="113157"/>
                  <a:pt x="263534" y="113157"/>
                  <a:pt x="263534" y="113157"/>
                </a:cubicBezTo>
                <a:cubicBezTo>
                  <a:pt x="275848" y="113157"/>
                  <a:pt x="275848" y="113157"/>
                  <a:pt x="275848" y="113157"/>
                </a:cubicBezTo>
                <a:cubicBezTo>
                  <a:pt x="275848" y="81178"/>
                  <a:pt x="275848" y="81178"/>
                  <a:pt x="275848" y="81178"/>
                </a:cubicBezTo>
                <a:cubicBezTo>
                  <a:pt x="275848" y="76258"/>
                  <a:pt x="270923" y="71338"/>
                  <a:pt x="263534" y="71338"/>
                </a:cubicBezTo>
                <a:cubicBezTo>
                  <a:pt x="241367" y="71338"/>
                  <a:pt x="241367" y="71338"/>
                  <a:pt x="241367" y="71338"/>
                </a:cubicBezTo>
                <a:cubicBezTo>
                  <a:pt x="241367" y="73798"/>
                  <a:pt x="241367" y="73798"/>
                  <a:pt x="241367" y="76258"/>
                </a:cubicBezTo>
                <a:cubicBezTo>
                  <a:pt x="241367" y="120537"/>
                  <a:pt x="241367" y="120537"/>
                  <a:pt x="241367" y="120537"/>
                </a:cubicBezTo>
                <a:cubicBezTo>
                  <a:pt x="236441" y="120537"/>
                  <a:pt x="236441" y="120537"/>
                  <a:pt x="236441" y="120537"/>
                </a:cubicBezTo>
                <a:close/>
                <a:moveTo>
                  <a:pt x="248756" y="36900"/>
                </a:moveTo>
                <a:cubicBezTo>
                  <a:pt x="241367" y="36900"/>
                  <a:pt x="233978" y="44279"/>
                  <a:pt x="233978" y="54119"/>
                </a:cubicBezTo>
                <a:cubicBezTo>
                  <a:pt x="233978" y="56578"/>
                  <a:pt x="233978" y="59038"/>
                  <a:pt x="236441" y="61498"/>
                </a:cubicBezTo>
                <a:cubicBezTo>
                  <a:pt x="236441" y="63958"/>
                  <a:pt x="238904" y="63958"/>
                  <a:pt x="238904" y="63958"/>
                </a:cubicBezTo>
                <a:cubicBezTo>
                  <a:pt x="241367" y="66418"/>
                  <a:pt x="246292" y="68878"/>
                  <a:pt x="248756" y="68878"/>
                </a:cubicBezTo>
                <a:cubicBezTo>
                  <a:pt x="258608" y="68878"/>
                  <a:pt x="265996" y="61498"/>
                  <a:pt x="265996" y="54119"/>
                </a:cubicBezTo>
                <a:cubicBezTo>
                  <a:pt x="265996" y="44279"/>
                  <a:pt x="258608" y="36900"/>
                  <a:pt x="248756" y="36900"/>
                </a:cubicBezTo>
                <a:close/>
                <a:moveTo>
                  <a:pt x="184720" y="125457"/>
                </a:moveTo>
                <a:cubicBezTo>
                  <a:pt x="184720" y="177117"/>
                  <a:pt x="184720" y="177117"/>
                  <a:pt x="184720" y="177117"/>
                </a:cubicBezTo>
                <a:cubicBezTo>
                  <a:pt x="197034" y="177117"/>
                  <a:pt x="197034" y="177117"/>
                  <a:pt x="197034" y="177117"/>
                </a:cubicBezTo>
                <a:cubicBezTo>
                  <a:pt x="197034" y="132837"/>
                  <a:pt x="197034" y="132837"/>
                  <a:pt x="197034" y="132837"/>
                </a:cubicBezTo>
                <a:cubicBezTo>
                  <a:pt x="201960" y="132837"/>
                  <a:pt x="201960" y="132837"/>
                  <a:pt x="201960" y="132837"/>
                </a:cubicBezTo>
                <a:cubicBezTo>
                  <a:pt x="201960" y="177117"/>
                  <a:pt x="201960" y="177117"/>
                  <a:pt x="201960" y="177117"/>
                </a:cubicBezTo>
                <a:cubicBezTo>
                  <a:pt x="214274" y="177117"/>
                  <a:pt x="214274" y="177117"/>
                  <a:pt x="214274" y="177117"/>
                </a:cubicBezTo>
                <a:cubicBezTo>
                  <a:pt x="214274" y="125457"/>
                  <a:pt x="214274" y="125457"/>
                  <a:pt x="214274" y="125457"/>
                </a:cubicBezTo>
                <a:cubicBezTo>
                  <a:pt x="214274" y="115617"/>
                  <a:pt x="214274" y="115617"/>
                  <a:pt x="214274" y="115617"/>
                </a:cubicBezTo>
                <a:cubicBezTo>
                  <a:pt x="214274" y="88558"/>
                  <a:pt x="214274" y="88558"/>
                  <a:pt x="214274" y="88558"/>
                </a:cubicBezTo>
                <a:cubicBezTo>
                  <a:pt x="216738" y="88558"/>
                  <a:pt x="216738" y="88558"/>
                  <a:pt x="216738" y="88558"/>
                </a:cubicBezTo>
                <a:cubicBezTo>
                  <a:pt x="216738" y="115617"/>
                  <a:pt x="216738" y="115617"/>
                  <a:pt x="216738" y="115617"/>
                </a:cubicBezTo>
                <a:cubicBezTo>
                  <a:pt x="231516" y="115617"/>
                  <a:pt x="231516" y="115617"/>
                  <a:pt x="231516" y="115617"/>
                </a:cubicBezTo>
                <a:cubicBezTo>
                  <a:pt x="231516" y="76258"/>
                  <a:pt x="231516" y="76258"/>
                  <a:pt x="231516" y="76258"/>
                </a:cubicBezTo>
                <a:cubicBezTo>
                  <a:pt x="231516" y="68878"/>
                  <a:pt x="224127" y="63958"/>
                  <a:pt x="216738" y="63958"/>
                </a:cubicBezTo>
                <a:cubicBezTo>
                  <a:pt x="189645" y="63958"/>
                  <a:pt x="189645" y="63958"/>
                  <a:pt x="189645" y="63958"/>
                </a:cubicBezTo>
                <a:cubicBezTo>
                  <a:pt x="189645" y="66418"/>
                  <a:pt x="189645" y="68878"/>
                  <a:pt x="189645" y="68878"/>
                </a:cubicBezTo>
                <a:cubicBezTo>
                  <a:pt x="189645" y="125457"/>
                  <a:pt x="189645" y="125457"/>
                  <a:pt x="189645" y="125457"/>
                </a:cubicBezTo>
                <a:cubicBezTo>
                  <a:pt x="184720" y="125457"/>
                  <a:pt x="184720" y="125457"/>
                  <a:pt x="184720" y="125457"/>
                </a:cubicBezTo>
                <a:close/>
                <a:moveTo>
                  <a:pt x="160090" y="115617"/>
                </a:moveTo>
                <a:cubicBezTo>
                  <a:pt x="160090" y="78718"/>
                  <a:pt x="160090" y="78718"/>
                  <a:pt x="160090" y="78718"/>
                </a:cubicBezTo>
                <a:cubicBezTo>
                  <a:pt x="157627" y="78718"/>
                  <a:pt x="157627" y="78718"/>
                  <a:pt x="157627" y="78718"/>
                </a:cubicBezTo>
                <a:cubicBezTo>
                  <a:pt x="157627" y="115617"/>
                  <a:pt x="157627" y="115617"/>
                  <a:pt x="157627" y="115617"/>
                </a:cubicBezTo>
                <a:cubicBezTo>
                  <a:pt x="157627" y="122997"/>
                  <a:pt x="157627" y="122997"/>
                  <a:pt x="157627" y="122997"/>
                </a:cubicBezTo>
                <a:cubicBezTo>
                  <a:pt x="157627" y="189415"/>
                  <a:pt x="157627" y="189415"/>
                  <a:pt x="157627" y="189415"/>
                </a:cubicBezTo>
                <a:cubicBezTo>
                  <a:pt x="140387" y="189415"/>
                  <a:pt x="140387" y="189415"/>
                  <a:pt x="140387" y="189415"/>
                </a:cubicBezTo>
                <a:cubicBezTo>
                  <a:pt x="140387" y="135297"/>
                  <a:pt x="140387" y="135297"/>
                  <a:pt x="140387" y="135297"/>
                </a:cubicBezTo>
                <a:cubicBezTo>
                  <a:pt x="135461" y="135297"/>
                  <a:pt x="135461" y="135297"/>
                  <a:pt x="135461" y="135297"/>
                </a:cubicBezTo>
                <a:cubicBezTo>
                  <a:pt x="135461" y="189415"/>
                  <a:pt x="135461" y="189415"/>
                  <a:pt x="135461" y="189415"/>
                </a:cubicBezTo>
                <a:cubicBezTo>
                  <a:pt x="118220" y="189415"/>
                  <a:pt x="118220" y="189415"/>
                  <a:pt x="118220" y="189415"/>
                </a:cubicBezTo>
                <a:cubicBezTo>
                  <a:pt x="118220" y="122997"/>
                  <a:pt x="118220" y="122997"/>
                  <a:pt x="118220" y="122997"/>
                </a:cubicBezTo>
                <a:cubicBezTo>
                  <a:pt x="118220" y="115617"/>
                  <a:pt x="118220" y="115617"/>
                  <a:pt x="118220" y="115617"/>
                </a:cubicBezTo>
                <a:cubicBezTo>
                  <a:pt x="118220" y="78718"/>
                  <a:pt x="118220" y="78718"/>
                  <a:pt x="118220" y="78718"/>
                </a:cubicBezTo>
                <a:cubicBezTo>
                  <a:pt x="115758" y="78718"/>
                  <a:pt x="115758" y="78718"/>
                  <a:pt x="115758" y="78718"/>
                </a:cubicBezTo>
                <a:cubicBezTo>
                  <a:pt x="115758" y="115617"/>
                  <a:pt x="115758" y="115617"/>
                  <a:pt x="115758" y="115617"/>
                </a:cubicBezTo>
                <a:cubicBezTo>
                  <a:pt x="100980" y="115617"/>
                  <a:pt x="100980" y="115617"/>
                  <a:pt x="100980" y="115617"/>
                </a:cubicBezTo>
                <a:cubicBezTo>
                  <a:pt x="100980" y="66418"/>
                  <a:pt x="100980" y="66418"/>
                  <a:pt x="100980" y="66418"/>
                </a:cubicBezTo>
                <a:cubicBezTo>
                  <a:pt x="100980" y="59038"/>
                  <a:pt x="108369" y="51659"/>
                  <a:pt x="115758" y="51659"/>
                </a:cubicBezTo>
                <a:cubicBezTo>
                  <a:pt x="162554" y="51659"/>
                  <a:pt x="113294" y="51659"/>
                  <a:pt x="160090" y="51659"/>
                </a:cubicBezTo>
                <a:cubicBezTo>
                  <a:pt x="169943" y="51659"/>
                  <a:pt x="174868" y="59038"/>
                  <a:pt x="174868" y="66418"/>
                </a:cubicBezTo>
                <a:cubicBezTo>
                  <a:pt x="174868" y="115617"/>
                  <a:pt x="174868" y="115617"/>
                  <a:pt x="174868" y="115617"/>
                </a:cubicBezTo>
                <a:cubicBezTo>
                  <a:pt x="172405" y="115617"/>
                  <a:pt x="167479" y="115617"/>
                  <a:pt x="160090" y="115617"/>
                </a:cubicBezTo>
                <a:close/>
                <a:moveTo>
                  <a:pt x="91129" y="125457"/>
                </a:moveTo>
                <a:cubicBezTo>
                  <a:pt x="91129" y="177117"/>
                  <a:pt x="91129" y="177117"/>
                  <a:pt x="91129" y="177117"/>
                </a:cubicBezTo>
                <a:cubicBezTo>
                  <a:pt x="76351" y="177117"/>
                  <a:pt x="76351" y="177117"/>
                  <a:pt x="76351" y="177117"/>
                </a:cubicBezTo>
                <a:cubicBezTo>
                  <a:pt x="76351" y="132837"/>
                  <a:pt x="76351" y="132837"/>
                  <a:pt x="76351" y="132837"/>
                </a:cubicBezTo>
                <a:cubicBezTo>
                  <a:pt x="73887" y="132837"/>
                  <a:pt x="73887" y="132837"/>
                  <a:pt x="73887" y="132837"/>
                </a:cubicBezTo>
                <a:cubicBezTo>
                  <a:pt x="73887" y="177117"/>
                  <a:pt x="73887" y="177117"/>
                  <a:pt x="73887" y="177117"/>
                </a:cubicBezTo>
                <a:cubicBezTo>
                  <a:pt x="59111" y="177117"/>
                  <a:pt x="59111" y="177117"/>
                  <a:pt x="59111" y="177117"/>
                </a:cubicBezTo>
                <a:cubicBezTo>
                  <a:pt x="59111" y="125457"/>
                  <a:pt x="59111" y="125457"/>
                  <a:pt x="59111" y="125457"/>
                </a:cubicBezTo>
                <a:cubicBezTo>
                  <a:pt x="59111" y="115617"/>
                  <a:pt x="59111" y="115617"/>
                  <a:pt x="59111" y="115617"/>
                </a:cubicBezTo>
                <a:cubicBezTo>
                  <a:pt x="59111" y="88558"/>
                  <a:pt x="59111" y="88558"/>
                  <a:pt x="59111" y="88558"/>
                </a:cubicBezTo>
                <a:cubicBezTo>
                  <a:pt x="56647" y="88558"/>
                  <a:pt x="56647" y="88558"/>
                  <a:pt x="56647" y="88558"/>
                </a:cubicBezTo>
                <a:cubicBezTo>
                  <a:pt x="56647" y="115617"/>
                  <a:pt x="56647" y="115617"/>
                  <a:pt x="56647" y="115617"/>
                </a:cubicBezTo>
                <a:cubicBezTo>
                  <a:pt x="44333" y="115617"/>
                  <a:pt x="44333" y="115617"/>
                  <a:pt x="44333" y="115617"/>
                </a:cubicBezTo>
                <a:cubicBezTo>
                  <a:pt x="44333" y="76258"/>
                  <a:pt x="44333" y="76258"/>
                  <a:pt x="44333" y="76258"/>
                </a:cubicBezTo>
                <a:cubicBezTo>
                  <a:pt x="44333" y="68878"/>
                  <a:pt x="49258" y="63958"/>
                  <a:pt x="56647" y="63958"/>
                </a:cubicBezTo>
                <a:cubicBezTo>
                  <a:pt x="86203" y="63958"/>
                  <a:pt x="86203" y="63958"/>
                  <a:pt x="86203" y="63958"/>
                </a:cubicBezTo>
                <a:cubicBezTo>
                  <a:pt x="86203" y="66418"/>
                  <a:pt x="86203" y="68878"/>
                  <a:pt x="86203" y="68878"/>
                </a:cubicBezTo>
                <a:cubicBezTo>
                  <a:pt x="86203" y="125457"/>
                  <a:pt x="86203" y="125457"/>
                  <a:pt x="86203" y="125457"/>
                </a:cubicBezTo>
                <a:cubicBezTo>
                  <a:pt x="91129" y="125457"/>
                  <a:pt x="91129" y="125457"/>
                  <a:pt x="91129" y="125457"/>
                </a:cubicBezTo>
                <a:close/>
                <a:moveTo>
                  <a:pt x="76351" y="22140"/>
                </a:moveTo>
                <a:cubicBezTo>
                  <a:pt x="86203" y="22140"/>
                  <a:pt x="96054" y="29520"/>
                  <a:pt x="96054" y="41819"/>
                </a:cubicBezTo>
                <a:cubicBezTo>
                  <a:pt x="96054" y="46739"/>
                  <a:pt x="93591" y="49199"/>
                  <a:pt x="91129" y="54119"/>
                </a:cubicBezTo>
                <a:cubicBezTo>
                  <a:pt x="91129" y="54119"/>
                  <a:pt x="91129" y="54119"/>
                  <a:pt x="91129" y="56578"/>
                </a:cubicBezTo>
                <a:cubicBezTo>
                  <a:pt x="86203" y="59038"/>
                  <a:pt x="81276" y="61498"/>
                  <a:pt x="76351" y="61498"/>
                </a:cubicBezTo>
                <a:cubicBezTo>
                  <a:pt x="64036" y="61498"/>
                  <a:pt x="54185" y="51659"/>
                  <a:pt x="54185" y="41819"/>
                </a:cubicBezTo>
                <a:cubicBezTo>
                  <a:pt x="54185" y="29520"/>
                  <a:pt x="64036" y="22140"/>
                  <a:pt x="76351" y="22140"/>
                </a:cubicBezTo>
                <a:close/>
                <a:moveTo>
                  <a:pt x="199497" y="22140"/>
                </a:moveTo>
                <a:cubicBezTo>
                  <a:pt x="187183" y="22140"/>
                  <a:pt x="179794" y="29520"/>
                  <a:pt x="179794" y="41819"/>
                </a:cubicBezTo>
                <a:cubicBezTo>
                  <a:pt x="179794" y="46739"/>
                  <a:pt x="179794" y="49199"/>
                  <a:pt x="182256" y="54119"/>
                </a:cubicBezTo>
                <a:cubicBezTo>
                  <a:pt x="184720" y="54119"/>
                  <a:pt x="184720" y="54119"/>
                  <a:pt x="184720" y="56578"/>
                </a:cubicBezTo>
                <a:cubicBezTo>
                  <a:pt x="189645" y="59038"/>
                  <a:pt x="194572" y="61498"/>
                  <a:pt x="199497" y="61498"/>
                </a:cubicBezTo>
                <a:cubicBezTo>
                  <a:pt x="209349" y="61498"/>
                  <a:pt x="219201" y="51659"/>
                  <a:pt x="219201" y="41819"/>
                </a:cubicBezTo>
                <a:cubicBezTo>
                  <a:pt x="219201" y="29520"/>
                  <a:pt x="209349" y="22140"/>
                  <a:pt x="199497" y="22140"/>
                </a:cubicBezTo>
                <a:close/>
              </a:path>
            </a:pathLst>
          </a:custGeom>
          <a:solidFill>
            <a:srgbClr val="FFFFFF">
              <a:alpha val="100000"/>
            </a:srgbClr>
          </a:solidFill>
          <a:ln w="12700">
            <a:noFill/>
            <a:prstDash val="solid"/>
          </a:ln>
        </p:spPr>
        <p:txBody>
          <a:bodyPr wrap="square" lIns="91440" tIns="45720" rIns="91440" bIns="45720" rtlCol="0" anchor="ctr">
            <a:noAutofit/>
          </a:bodyPr>
          <a:lstStyle/>
          <a:p>
            <a:pPr indent="0" algn="ctr">
              <a:lnSpc>
                <a:spcPct val="100000"/>
              </a:lnSpc>
              <a:defRPr/>
            </a:pPr>
            <a:r>
              <a:rPr lang="en-US" sz="1300" b="0" i="0" u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lang="en-US" sz="1100"/>
          </a:p>
        </p:txBody>
      </p:sp>
      <p:sp>
        <p:nvSpPr>
          <p:cNvPr id="7" name="AutoShape 7"/>
          <p:cNvSpPr/>
          <p:nvPr/>
        </p:nvSpPr>
        <p:spPr>
          <a:xfrm rot="10800000" flipV="1">
            <a:off x="-12700" y="4893404"/>
            <a:ext cx="9144001" cy="270313"/>
          </a:xfrm>
          <a:prstGeom prst="rect">
            <a:avLst/>
          </a:prstGeom>
          <a:gradFill rotWithShape="0">
            <a:gsLst>
              <a:gs pos="0">
                <a:srgbClr val="0E1A40">
                  <a:alpha val="100000"/>
                </a:srgbClr>
              </a:gs>
              <a:gs pos="100000">
                <a:srgbClr val="2F5EB0">
                  <a:alpha val="100000"/>
                </a:srgbClr>
              </a:gs>
            </a:gsLst>
            <a:lin ang="13800000"/>
          </a:gradFill>
          <a:ln w="12700" cap="flat">
            <a:noFill/>
            <a:prstDash val="solid"/>
          </a:ln>
        </p:spPr>
        <p:txBody>
          <a:bodyPr wrap="square" lIns="91440" tIns="45720" rIns="91440" bIns="45720" rtlCol="0" anchor="ctr">
            <a:noAutofit/>
          </a:bodyPr>
          <a:lstStyle/>
          <a:p>
            <a:pPr indent="0" algn="ctr">
              <a:lnSpc>
                <a:spcPct val="100000"/>
              </a:lnSpc>
              <a:defRPr/>
            </a:pPr>
            <a:r>
              <a:rPr lang="en-US" sz="1300" b="0" i="0" u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lang="en-US" sz="1100"/>
          </a:p>
        </p:txBody>
      </p:sp>
      <p:sp>
        <p:nvSpPr>
          <p:cNvPr id="8" name="AutoShape 8"/>
          <p:cNvSpPr/>
          <p:nvPr/>
        </p:nvSpPr>
        <p:spPr>
          <a:xfrm rot="10800000" flipV="1">
            <a:off x="-2" y="4946689"/>
            <a:ext cx="9144001" cy="216674"/>
          </a:xfrm>
          <a:prstGeom prst="rect">
            <a:avLst/>
          </a:prstGeom>
          <a:solidFill>
            <a:srgbClr val="404040">
              <a:alpha val="100000"/>
            </a:srgbClr>
          </a:solidFill>
          <a:ln w="12700" cap="flat">
            <a:noFill/>
            <a:prstDash val="solid"/>
          </a:ln>
        </p:spPr>
        <p:txBody>
          <a:bodyPr wrap="square" lIns="91440" tIns="45720" rIns="91440" bIns="45720" rtlCol="0" anchor="ctr">
            <a:noAutofit/>
          </a:bodyPr>
          <a:lstStyle/>
          <a:p>
            <a:pPr indent="0" algn="ctr">
              <a:lnSpc>
                <a:spcPct val="100000"/>
              </a:lnSpc>
              <a:defRPr/>
            </a:pPr>
            <a:r>
              <a:rPr lang="en-US" sz="1300" b="0" i="0" u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lang="en-US" sz="1100"/>
          </a:p>
        </p:txBody>
      </p:sp>
      <p:sp>
        <p:nvSpPr>
          <p:cNvPr id="9" name="Freeform 9"/>
          <p:cNvSpPr/>
          <p:nvPr/>
        </p:nvSpPr>
        <p:spPr>
          <a:xfrm>
            <a:off x="7480479" y="4869259"/>
            <a:ext cx="763521" cy="83839"/>
          </a:xfrm>
          <a:custGeom>
            <a:avLst/>
            <a:gdLst/>
            <a:ahLst/>
            <a:cxnLst/>
            <a:rect l="l" t="t" r="r" b="b"/>
            <a:pathLst>
              <a:path w="763521" h="83839">
                <a:moveTo>
                  <a:pt x="67485" y="0"/>
                </a:moveTo>
                <a:lnTo>
                  <a:pt x="755835" y="0"/>
                </a:lnTo>
                <a:lnTo>
                  <a:pt x="763521" y="83839"/>
                </a:lnTo>
                <a:lnTo>
                  <a:pt x="0" y="78111"/>
                </a:lnTo>
                <a:lnTo>
                  <a:pt x="67485" y="0"/>
                </a:lnTo>
                <a:close/>
              </a:path>
            </a:pathLst>
          </a:custGeom>
          <a:solidFill>
            <a:srgbClr val="808080">
              <a:alpha val="100000"/>
            </a:srgbClr>
          </a:solidFill>
          <a:ln w="12700" cap="flat">
            <a:noFill/>
            <a:prstDash val="solid"/>
          </a:ln>
        </p:spPr>
        <p:txBody>
          <a:bodyPr wrap="square" lIns="91440" tIns="45720" rIns="91440" bIns="45720" rtlCol="0" anchor="ctr">
            <a:noAutofit/>
          </a:bodyPr>
          <a:lstStyle/>
          <a:p>
            <a:pPr indent="0" algn="ctr">
              <a:lnSpc>
                <a:spcPct val="100000"/>
              </a:lnSpc>
              <a:defRPr/>
            </a:pPr>
            <a:r>
              <a:rPr lang="en-US" sz="1300" b="0" i="0" u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lang="en-US" sz="1100"/>
          </a:p>
        </p:txBody>
      </p:sp>
      <p:sp>
        <p:nvSpPr>
          <p:cNvPr id="10" name="AutoShape 10"/>
          <p:cNvSpPr/>
          <p:nvPr/>
        </p:nvSpPr>
        <p:spPr>
          <a:xfrm>
            <a:off x="7548695" y="4869258"/>
            <a:ext cx="802741" cy="294105"/>
          </a:xfrm>
          <a:prstGeom prst="rect">
            <a:avLst/>
          </a:prstGeom>
          <a:gradFill rotWithShape="0">
            <a:gsLst>
              <a:gs pos="0">
                <a:srgbClr val="0E1A40">
                  <a:alpha val="100000"/>
                </a:srgbClr>
              </a:gs>
              <a:gs pos="100000">
                <a:srgbClr val="2F5EB0">
                  <a:alpha val="100000"/>
                </a:srgbClr>
              </a:gs>
            </a:gsLst>
            <a:lin ang="13800000"/>
          </a:gradFill>
          <a:ln w="12700" cap="flat">
            <a:noFill/>
            <a:prstDash val="solid"/>
          </a:ln>
        </p:spPr>
        <p:txBody>
          <a:bodyPr wrap="square" lIns="91440" tIns="45720" rIns="91440" bIns="45720" rtlCol="0" anchor="ctr">
            <a:noAutofit/>
          </a:bodyPr>
          <a:lstStyle/>
          <a:p>
            <a:pPr indent="0" algn="ctr">
              <a:lnSpc>
                <a:spcPct val="100000"/>
              </a:lnSpc>
              <a:defRPr/>
            </a:pPr>
            <a:r>
              <a:rPr lang="en-US" sz="1300" b="0" i="0" u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lang="en-US" sz="1100"/>
          </a:p>
        </p:txBody>
      </p:sp>
      <p:sp>
        <p:nvSpPr>
          <p:cNvPr id="11" name="AutoShape 11"/>
          <p:cNvSpPr/>
          <p:nvPr/>
        </p:nvSpPr>
        <p:spPr>
          <a:xfrm>
            <a:off x="7649541" y="4869258"/>
            <a:ext cx="594460" cy="294105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vert="horz" wrap="square" lIns="68562" tIns="34281" rIns="68562" bIns="34281" rtlCol="0" anchor="ctr">
            <a:noAutofit/>
          </a:bodyPr>
          <a:lstStyle/>
          <a:p>
            <a:pPr indent="0" algn="ctr">
              <a:lnSpc>
                <a:spcPct val="100000"/>
              </a:lnSpc>
              <a:defRPr/>
            </a:pPr>
            <a:r>
              <a:rPr lang="en-US" sz="1500" b="1" i="0" u="none" strike="noStrike">
                <a:solidFill>
                  <a:srgbClr val="FFFFFF"/>
                </a:solidFill>
                <a:latin typeface="方正兰亭超细黑简体"/>
                <a:ea typeface="方正兰亭超细黑简体"/>
                <a:cs typeface="方正兰亭超细黑简体"/>
                <a:sym typeface="方正兰亭超细黑简体"/>
              </a:rPr>
              <a:t>06</a:t>
            </a:r>
            <a:endParaRPr lang="en-US" sz="1100"/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7956376" y="123478"/>
            <a:ext cx="1020014" cy="372210"/>
          </a:xfrm>
          <a:prstGeom prst="rect">
            <a:avLst/>
          </a:prstGeom>
          <a:ln w="12700">
            <a:noFill/>
            <a:prstDash val="solid"/>
          </a:ln>
        </p:spPr>
      </p:pic>
      <p:sp>
        <p:nvSpPr>
          <p:cNvPr id="13" name="AutoShape 13"/>
          <p:cNvSpPr/>
          <p:nvPr/>
        </p:nvSpPr>
        <p:spPr>
          <a:xfrm>
            <a:off x="755015" y="155575"/>
            <a:ext cx="995680" cy="337185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wrap="none" lIns="91440" tIns="45720" rIns="91440" bIns="45720" rtlCol="0" anchor="t">
            <a:spAutoFit/>
          </a:bodyPr>
          <a:lstStyle/>
          <a:p>
            <a:pPr marL="473200" lvl="1" indent="-203200" algn="l">
              <a:lnSpc>
                <a:spcPct val="100000"/>
              </a:lnSpc>
              <a:buChar char=" "/>
              <a:defRPr/>
            </a:pPr>
            <a:r>
              <a:rPr lang="en-US" sz="1600" b="1" i="0" u="none" strike="noStrike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  <a:t>华为项目</a:t>
            </a:r>
            <a:endParaRPr lang="en-US" sz="1100"/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79070" y="709295"/>
            <a:ext cx="1904365" cy="1629410"/>
          </a:xfrm>
          <a:prstGeom prst="rect">
            <a:avLst/>
          </a:prstGeom>
          <a:ln w="12700">
            <a:noFill/>
            <a:prstDash val="solid"/>
          </a:ln>
        </p:spPr>
      </p:pic>
      <p:sp>
        <p:nvSpPr>
          <p:cNvPr id="15" name="AutoShape 15"/>
          <p:cNvSpPr/>
          <p:nvPr/>
        </p:nvSpPr>
        <p:spPr>
          <a:xfrm>
            <a:off x="2083435" y="123825"/>
            <a:ext cx="6870700" cy="8098114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wrap="square" lIns="91440" tIns="45720" rIns="91440" bIns="45720" rtlCol="0" anchor="t">
            <a:spAutoFit/>
          </a:bodyPr>
          <a:lstStyle/>
          <a:p>
            <a:pPr indent="0" algn="l">
              <a:lnSpc>
                <a:spcPct val="100000"/>
              </a:lnSpc>
              <a:defRPr/>
            </a:pPr>
            <a:endParaRPr lang="en-US" sz="1100" dirty="0"/>
          </a:p>
          <a:p>
            <a:pPr indent="0" algn="l">
              <a:lnSpc>
                <a:spcPct val="100000"/>
              </a:lnSpc>
            </a:pPr>
            <a:r>
              <a:rPr lang="en-US" sz="1000" b="1" i="0" u="none" strike="noStrike" dirty="0" err="1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  <a:t>华为商城</a:t>
            </a:r>
            <a:r>
              <a:rPr lang="en-US" sz="1000" b="1" i="0" u="none" strike="noStrike" dirty="0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  <a:t>：</a:t>
            </a:r>
          </a:p>
          <a:p>
            <a:pPr indent="0" algn="l">
              <a:lnSpc>
                <a:spcPct val="100000"/>
              </a:lnSpc>
            </a:pPr>
            <a:r>
              <a:rPr lang="en-US" sz="1000" b="1" i="0" u="none" strike="noStrike" dirty="0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  <a:t>合作时间：2021.6-2025.6</a:t>
            </a:r>
          </a:p>
          <a:p>
            <a:pPr indent="0" algn="l">
              <a:lnSpc>
                <a:spcPct val="100000"/>
              </a:lnSpc>
            </a:pPr>
            <a:r>
              <a:rPr lang="en-US" sz="1000" b="1" i="0" u="none" strike="noStrike" dirty="0" err="1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  <a:t>合作模式</a:t>
            </a:r>
            <a:r>
              <a:rPr lang="en-US" sz="1000" b="1" i="0" u="none" strike="noStrike" dirty="0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  <a:t>：</a:t>
            </a:r>
          </a:p>
          <a:p>
            <a:pPr indent="0" algn="l">
              <a:lnSpc>
                <a:spcPct val="100000"/>
              </a:lnSpc>
            </a:pPr>
            <a:r>
              <a:rPr lang="en-US" sz="1000" b="0" i="0" u="none" strike="noStrike" dirty="0" err="1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  <a:t>好络维自营店铺入驻，上架的SKU有鸿蒙心电卡片、DFH心电表带、实体心电解读卡片</a:t>
            </a:r>
            <a:endParaRPr lang="en-US" sz="1000" b="0" i="0" u="none" strike="noStrike" dirty="0">
              <a:solidFill>
                <a:srgbClr val="000000"/>
              </a:solidFill>
              <a:latin typeface="微软雅黑"/>
              <a:ea typeface="微软雅黑"/>
              <a:cs typeface="微软雅黑"/>
              <a:sym typeface="微软雅黑"/>
            </a:endParaRPr>
          </a:p>
          <a:p>
            <a:pPr indent="0" algn="l">
              <a:lnSpc>
                <a:spcPct val="100000"/>
              </a:lnSpc>
            </a:pPr>
            <a:r>
              <a:rPr lang="en-US" sz="1000" b="0" i="0" u="none" strike="noStrike" dirty="0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  <a:t>累计销售954张，合计收入52.6万、心电表带合3083套，合计收入101.8万、卡片20套，计1.2万；合计收益：155.6万。</a:t>
            </a:r>
          </a:p>
          <a:p>
            <a:pPr indent="0" algn="l">
              <a:lnSpc>
                <a:spcPct val="100000"/>
              </a:lnSpc>
            </a:pPr>
            <a:endParaRPr lang="en-US" sz="1000" b="0" i="0" u="none" strike="noStrike" dirty="0">
              <a:solidFill>
                <a:srgbClr val="000000"/>
              </a:solidFill>
              <a:latin typeface="微软雅黑"/>
              <a:ea typeface="微软雅黑"/>
              <a:cs typeface="微软雅黑"/>
              <a:sym typeface="微软雅黑"/>
            </a:endParaRPr>
          </a:p>
          <a:p>
            <a:pPr indent="0" algn="l">
              <a:lnSpc>
                <a:spcPct val="100000"/>
              </a:lnSpc>
            </a:pPr>
            <a:r>
              <a:rPr lang="en-US" sz="1000" b="1" i="0" u="none" strike="noStrike" dirty="0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  <a:t>现状：</a:t>
            </a:r>
            <a:r>
              <a:rPr lang="en-US" sz="1000" b="0" i="0" u="none" strike="noStrike" dirty="0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  <a:t>店铺已无运营；心电卡片有效期是到2023.4.30号，超期后没有续约，故下架；心电卡片、表带等无ROSH认证、广审过期无续证等，故下架；</a:t>
            </a:r>
          </a:p>
          <a:p>
            <a:pPr indent="0" algn="l">
              <a:lnSpc>
                <a:spcPct val="100000"/>
              </a:lnSpc>
            </a:pPr>
            <a:r>
              <a:rPr lang="en-US" sz="1000" b="1" i="0" u="none" strike="noStrike" dirty="0" err="1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  <a:t>当期业务投入</a:t>
            </a:r>
            <a:r>
              <a:rPr lang="en-US" sz="1000" b="1" i="0" u="none" strike="noStrike" dirty="0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  <a:t>：</a:t>
            </a:r>
          </a:p>
          <a:p>
            <a:pPr indent="0" algn="l">
              <a:lnSpc>
                <a:spcPct val="100000"/>
              </a:lnSpc>
            </a:pPr>
            <a:r>
              <a:rPr lang="en-US" sz="1300" b="0" i="0" u="none" strike="noStrik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产品：吕望来、朱晴茵（部分参与</a:t>
            </a:r>
            <a:r>
              <a:rPr lang="en-US" sz="1300" b="0" i="0" u="none" strike="noStrik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）、</a:t>
            </a:r>
            <a:r>
              <a:rPr lang="en-US" sz="1300" b="0" i="0" u="none" strike="noStrik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程铮（部分参与</a:t>
            </a:r>
            <a:r>
              <a:rPr lang="en-US" sz="1300" b="0" i="0" u="none" strike="noStrik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）</a:t>
            </a:r>
          </a:p>
          <a:p>
            <a:pPr indent="0" algn="l">
              <a:lnSpc>
                <a:spcPct val="100000"/>
              </a:lnSpc>
            </a:pPr>
            <a:r>
              <a:rPr lang="en-US" sz="1300" b="0" i="0" u="none" strike="noStrik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研发：李亮、韩磊、吴东、曾圆圆、朱宇翔、陈志强、郭亮亮</a:t>
            </a:r>
            <a:endParaRPr lang="en-US" sz="1300" b="0" i="0" u="none" strike="noStrik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algn="l">
              <a:lnSpc>
                <a:spcPct val="100000"/>
              </a:lnSpc>
            </a:pPr>
            <a:r>
              <a:rPr lang="en-US" sz="1300" b="0" i="0" u="none" strike="noStrik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测试：陈新威、刘鑫奇</a:t>
            </a:r>
            <a:br>
              <a:rPr lang="en-US" sz="1600" b="0" i="0" u="none" strike="noStrike" dirty="0">
                <a:solidFill>
                  <a:srgbClr val="1F2329"/>
                </a:solidFill>
                <a:latin typeface="Noto Sans SC"/>
                <a:ea typeface="Noto Sans SC"/>
                <a:cs typeface="Noto Sans SC"/>
                <a:sym typeface="Noto Sans SC"/>
              </a:rPr>
            </a:br>
            <a:r>
              <a:rPr lang="en-US" sz="1300" b="0" i="0" u="none" strike="noStrik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周期：2021.03~2021.12</a:t>
            </a:r>
          </a:p>
          <a:p>
            <a:pPr indent="0" algn="l">
              <a:lnSpc>
                <a:spcPct val="100000"/>
              </a:lnSpc>
            </a:pPr>
            <a:endParaRPr lang="en-US" sz="1300" b="0" i="0" u="none" strike="noStrik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algn="l">
              <a:lnSpc>
                <a:spcPct val="100000"/>
              </a:lnSpc>
            </a:pPr>
            <a:r>
              <a:rPr lang="en-US" sz="1000" b="1" i="0" u="none" strike="noStrike" dirty="0" err="1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  <a:t>华为终端、华为软件</a:t>
            </a:r>
            <a:r>
              <a:rPr lang="en-US" sz="1000" b="1" i="0" u="none" strike="noStrike" dirty="0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  <a:t>：</a:t>
            </a:r>
          </a:p>
          <a:p>
            <a:pPr indent="0" algn="l">
              <a:lnSpc>
                <a:spcPct val="100000"/>
              </a:lnSpc>
            </a:pPr>
            <a:r>
              <a:rPr lang="en-US" sz="1000" b="1" i="0" u="none" strike="noStrike" dirty="0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  <a:t>合作时间：2021.3-2025.9</a:t>
            </a:r>
          </a:p>
          <a:p>
            <a:pPr indent="0" algn="l">
              <a:lnSpc>
                <a:spcPct val="100000"/>
              </a:lnSpc>
            </a:pPr>
            <a:r>
              <a:rPr lang="en-US" sz="1000" b="0" i="0" u="none" strike="noStrike" dirty="0" err="1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  <a:t>合作模式</a:t>
            </a:r>
            <a:r>
              <a:rPr lang="en-US" sz="1000" b="0" i="0" u="none" strike="noStrike" dirty="0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  <a:t>：</a:t>
            </a:r>
          </a:p>
          <a:p>
            <a:pPr indent="0" algn="l">
              <a:lnSpc>
                <a:spcPct val="100000"/>
              </a:lnSpc>
            </a:pPr>
            <a:r>
              <a:rPr lang="en-US" sz="1000" b="1" i="0" u="none" strike="noStrike" dirty="0" err="1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  <a:t>合作模式</a:t>
            </a:r>
            <a:r>
              <a:rPr lang="en-US" sz="1000" b="1" i="0" u="none" strike="noStrike" dirty="0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  <a:t>：</a:t>
            </a:r>
          </a:p>
          <a:p>
            <a:pPr indent="0" algn="l">
              <a:lnSpc>
                <a:spcPct val="100000"/>
              </a:lnSpc>
            </a:pPr>
            <a:r>
              <a:rPr lang="en-US" sz="1000" b="0" i="0" u="none" strike="noStrike" dirty="0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  <a:t>华为授权好络维在运动健康平台展示心电解读服务的H5页面并接入运动健康平台服务，好络维向华为用户提供心电解读服务，包括单导联的心电解读算法，人工解读，结果呈现，电话回访和处置建议；</a:t>
            </a:r>
          </a:p>
          <a:p>
            <a:pPr indent="0" algn="l">
              <a:lnSpc>
                <a:spcPct val="100000"/>
              </a:lnSpc>
            </a:pPr>
            <a:r>
              <a:rPr lang="en-US" sz="1000" b="0" i="0" u="none" strike="noStrike" dirty="0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  <a:t>1、我司通过华为平台（运动健康）为华为用户提供心电解读服务，用户服务完成后向华为支付单笔订单30%的服务费分成；用户解读套餐分4.99元/次和599元/</a:t>
            </a:r>
            <a:r>
              <a:rPr lang="en-US" sz="1000" b="0" i="0" u="none" strike="noStrike" dirty="0" err="1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  <a:t>年套餐；累计收入</a:t>
            </a:r>
            <a:r>
              <a:rPr lang="en-US" sz="1000" b="0" i="0" u="none" strike="noStrike" dirty="0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  <a:t>：</a:t>
            </a:r>
          </a:p>
          <a:p>
            <a:pPr indent="0" algn="l">
              <a:lnSpc>
                <a:spcPct val="100000"/>
              </a:lnSpc>
            </a:pPr>
            <a:r>
              <a:rPr lang="en-US" sz="1000" b="0" i="0" u="none" strike="noStrike" dirty="0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  <a:t>2、在以上合作方式外新增INBOX业务（解读服务卡和华为ECG手表组合销售)，</a:t>
            </a:r>
            <a:r>
              <a:rPr lang="en-US" sz="1000" b="0" i="0" u="none" strike="noStrike" dirty="0" err="1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  <a:t>以典藏版方式面向用户，在该模式下，单笔激活</a:t>
            </a:r>
            <a:endParaRPr lang="en-US" sz="1000" b="0" i="0" u="none" strike="noStrike" dirty="0">
              <a:solidFill>
                <a:srgbClr val="000000"/>
              </a:solidFill>
              <a:latin typeface="微软雅黑"/>
              <a:ea typeface="微软雅黑"/>
              <a:cs typeface="微软雅黑"/>
              <a:sym typeface="微软雅黑"/>
            </a:endParaRPr>
          </a:p>
          <a:p>
            <a:pPr indent="0" algn="l">
              <a:lnSpc>
                <a:spcPct val="100000"/>
              </a:lnSpc>
            </a:pPr>
            <a:r>
              <a:rPr lang="en-US" sz="1000" b="0" i="0" u="none" strike="noStrike" dirty="0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  <a:t>好络维结算140元/</a:t>
            </a:r>
            <a:r>
              <a:rPr lang="en-US" sz="1000" b="0" i="0" u="none" strike="noStrike" dirty="0" err="1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  <a:t>台；累计收入</a:t>
            </a:r>
            <a:r>
              <a:rPr lang="en-US" sz="1000" b="0" i="0" u="none" strike="noStrike" dirty="0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  <a:t>：</a:t>
            </a:r>
          </a:p>
          <a:p>
            <a:pPr indent="0" algn="l">
              <a:lnSpc>
                <a:spcPct val="100000"/>
              </a:lnSpc>
            </a:pPr>
            <a:endParaRPr lang="en-US" sz="1000" b="0" i="0" u="none" strike="noStrike" dirty="0">
              <a:solidFill>
                <a:srgbClr val="000000"/>
              </a:solidFill>
              <a:latin typeface="微软雅黑"/>
              <a:ea typeface="微软雅黑"/>
              <a:cs typeface="微软雅黑"/>
              <a:sym typeface="微软雅黑"/>
            </a:endParaRPr>
          </a:p>
          <a:p>
            <a:pPr indent="0" algn="l">
              <a:lnSpc>
                <a:spcPct val="100000"/>
              </a:lnSpc>
            </a:pPr>
            <a:r>
              <a:rPr lang="en-US" sz="1000" b="1" i="0" u="none" strike="noStrike" dirty="0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  <a:t>现状：</a:t>
            </a:r>
            <a:r>
              <a:rPr lang="en-US" sz="1000" b="0" i="0" u="none" strike="noStrike" dirty="0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  <a:t>在当期合同截止后，华为没在续约；1、华为子在2024年初软件取证，已能满足绝大部分的用户需求，用户在人工解读的需求量骤降：2、整体业务量下降，华为针对业务评估后，收支不成正比；</a:t>
            </a:r>
          </a:p>
          <a:p>
            <a:pPr indent="0" algn="l">
              <a:lnSpc>
                <a:spcPct val="100000"/>
              </a:lnSpc>
            </a:pPr>
            <a:endParaRPr lang="en-US" sz="1000" b="0" i="0" u="none" strike="noStrike" dirty="0">
              <a:solidFill>
                <a:srgbClr val="000000"/>
              </a:solidFill>
              <a:latin typeface="微软雅黑"/>
              <a:ea typeface="微软雅黑"/>
              <a:cs typeface="微软雅黑"/>
              <a:sym typeface="微软雅黑"/>
            </a:endParaRPr>
          </a:p>
          <a:p>
            <a:pPr indent="0" algn="l">
              <a:lnSpc>
                <a:spcPct val="100000"/>
              </a:lnSpc>
            </a:pPr>
            <a:r>
              <a:rPr lang="en-US" sz="1000" b="1" i="0" u="none" strike="noStrike" dirty="0" err="1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  <a:t>当期业务投入</a:t>
            </a:r>
            <a:r>
              <a:rPr lang="en-US" sz="1000" b="1" i="0" u="none" strike="noStrike" dirty="0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  <a:t>：</a:t>
            </a:r>
          </a:p>
          <a:p>
            <a:pPr indent="0" algn="l">
              <a:lnSpc>
                <a:spcPct val="100000"/>
              </a:lnSpc>
            </a:pPr>
            <a:r>
              <a:rPr lang="en-US" sz="1000" b="1" i="0" u="none" strike="noStrike" dirty="0" err="1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  <a:t>一期</a:t>
            </a:r>
            <a:endParaRPr lang="en-US" sz="1000" b="1" i="0" u="none" strike="noStrike" dirty="0">
              <a:solidFill>
                <a:srgbClr val="000000"/>
              </a:solidFill>
              <a:latin typeface="微软雅黑"/>
              <a:ea typeface="微软雅黑"/>
              <a:cs typeface="微软雅黑"/>
              <a:sym typeface="微软雅黑"/>
            </a:endParaRPr>
          </a:p>
          <a:p>
            <a:pPr indent="0" algn="l">
              <a:lnSpc>
                <a:spcPct val="100000"/>
              </a:lnSpc>
            </a:pPr>
            <a:r>
              <a:rPr lang="en-US" sz="1300" b="0" i="0" u="none" strike="noStrik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产品：吕望来</a:t>
            </a:r>
            <a:endParaRPr lang="en-US" sz="1300" b="0" i="0" u="none" strike="noStrik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algn="l">
              <a:lnSpc>
                <a:spcPct val="100000"/>
              </a:lnSpc>
            </a:pPr>
            <a:r>
              <a:rPr lang="en-US" sz="1300" b="0" i="0" u="none" strike="noStrik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研发：李亮、余灿、郝俊、张汉森、寇亚单、梁锦缘、陈志强、吴东、蔡煜鋆、郭辰</a:t>
            </a:r>
            <a:endParaRPr lang="en-US" sz="1300" b="0" i="0" u="none" strike="noStrik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algn="l">
              <a:lnSpc>
                <a:spcPct val="100000"/>
              </a:lnSpc>
            </a:pPr>
            <a:r>
              <a:rPr lang="en-US" sz="1300" b="0" i="0" u="none" strike="noStrik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测试：陈新威、杨朴龙、武秋伟</a:t>
            </a:r>
            <a:br>
              <a:rPr lang="en-US" sz="1300" b="0" i="0" u="none" strike="noStrik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300" b="0" i="0" u="none" strike="noStrik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周期：2020-10~2021-04</a:t>
            </a:r>
            <a:br>
              <a:rPr lang="en-US" sz="1600" b="0" i="0" u="none" strike="noStrike" dirty="0">
                <a:solidFill>
                  <a:srgbClr val="1F2329"/>
                </a:solidFill>
                <a:latin typeface="Noto Sans SC"/>
                <a:ea typeface="Noto Sans SC"/>
                <a:cs typeface="Noto Sans SC"/>
                <a:sym typeface="Noto Sans SC"/>
              </a:rPr>
            </a:br>
            <a:r>
              <a:rPr lang="en-US" sz="1300" b="1" i="0" u="none" strike="noStrik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二期</a:t>
            </a:r>
            <a:br>
              <a:rPr lang="en-US" sz="1600" b="0" i="0" u="none" strike="noStrike" dirty="0">
                <a:solidFill>
                  <a:srgbClr val="1F2329"/>
                </a:solidFill>
                <a:latin typeface="Noto Sans SC"/>
                <a:ea typeface="Noto Sans SC"/>
                <a:cs typeface="Noto Sans SC"/>
                <a:sym typeface="Noto Sans SC"/>
              </a:rPr>
            </a:br>
            <a:r>
              <a:rPr lang="en-US" sz="1300" b="0" i="0" u="none" strike="noStrik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产品：吕望来</a:t>
            </a:r>
            <a:endParaRPr lang="en-US" sz="1300" b="0" i="0" u="none" strike="noStrik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algn="l">
              <a:lnSpc>
                <a:spcPct val="125000"/>
              </a:lnSpc>
            </a:pPr>
            <a:r>
              <a:rPr lang="en-US" sz="1300" b="0" i="0" u="none" strike="noStrik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研发：李亮、赵俊伟、刘婷婷、冯振佳、韩磊、曾圆圆、朱宇翔、陈志强、梁锦缘、吴东</a:t>
            </a:r>
            <a:endParaRPr lang="en-US" sz="1300" b="0" i="0" u="none" strike="noStrik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algn="l">
              <a:lnSpc>
                <a:spcPct val="125000"/>
              </a:lnSpc>
            </a:pPr>
            <a:r>
              <a:rPr lang="en-US" sz="1300" b="0" i="0" u="none" strike="noStrik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测试：陈新威、吴晓刊</a:t>
            </a:r>
            <a:br>
              <a:rPr lang="en-US" sz="1300" b="0" i="0" u="none" strike="noStrik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300" b="0" i="0" u="none" strike="noStrik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周期：2021-9~2021-12</a:t>
            </a:r>
          </a:p>
          <a:p>
            <a:pPr indent="0" algn="l">
              <a:lnSpc>
                <a:spcPct val="125000"/>
              </a:lnSpc>
            </a:pPr>
            <a:endParaRPr lang="en-US" sz="1300" dirty="0">
              <a:latin typeface="Calibri"/>
              <a:ea typeface="Calibri"/>
              <a:cs typeface="Calibri"/>
              <a:sym typeface="Calibri"/>
            </a:endParaRPr>
          </a:p>
          <a:p>
            <a:pPr indent="0" algn="l">
              <a:lnSpc>
                <a:spcPct val="125000"/>
              </a:lnSpc>
            </a:pPr>
            <a:r>
              <a:rPr lang="zh-CN" altLang="en-US" sz="1300" b="0" i="0" u="none" strike="noStrik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服务器投入：</a:t>
            </a:r>
            <a:r>
              <a:rPr lang="en-US" altLang="zh-CN" sz="1300" b="0" i="0" u="none" strike="noStrik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zh-CN" altLang="en-US" sz="1300" dirty="0">
                <a:latin typeface="Calibri"/>
                <a:ea typeface="Calibri"/>
                <a:cs typeface="Calibri"/>
                <a:sym typeface="Calibri"/>
              </a:rPr>
              <a:t>台</a:t>
            </a:r>
            <a:r>
              <a:rPr lang="en-US" altLang="zh-CN" sz="1300" dirty="0">
                <a:latin typeface="Calibri"/>
                <a:ea typeface="Calibri"/>
                <a:cs typeface="Calibri"/>
                <a:sym typeface="Calibri"/>
              </a:rPr>
              <a:t>nginx + </a:t>
            </a:r>
            <a:r>
              <a:rPr lang="zh-CN" altLang="en-US" sz="13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zh-CN" sz="1300" dirty="0">
                <a:latin typeface="Calibri"/>
                <a:ea typeface="Calibri"/>
                <a:cs typeface="Calibri"/>
                <a:sym typeface="Calibri"/>
              </a:rPr>
              <a:t>6</a:t>
            </a:r>
            <a:r>
              <a:rPr lang="zh-CN" altLang="en-US" sz="1300" dirty="0">
                <a:latin typeface="Calibri"/>
                <a:ea typeface="Calibri"/>
                <a:cs typeface="Calibri"/>
                <a:sym typeface="Calibri"/>
              </a:rPr>
              <a:t>台云服务器 </a:t>
            </a:r>
            <a:r>
              <a:rPr lang="en-US" altLang="zh-CN" sz="1300" dirty="0">
                <a:latin typeface="Calibri"/>
                <a:ea typeface="Calibri"/>
                <a:cs typeface="Calibri"/>
                <a:sym typeface="Calibri"/>
              </a:rPr>
              <a:t>+ 1</a:t>
            </a:r>
            <a:r>
              <a:rPr lang="zh-CN" altLang="en-US" sz="1300" dirty="0">
                <a:latin typeface="Calibri"/>
                <a:ea typeface="Calibri"/>
                <a:cs typeface="Calibri"/>
                <a:sym typeface="Calibri"/>
              </a:rPr>
              <a:t>个</a:t>
            </a:r>
            <a:r>
              <a:rPr lang="en-US" altLang="zh-CN" sz="1300" dirty="0" err="1">
                <a:latin typeface="Calibri"/>
                <a:ea typeface="Calibri"/>
                <a:cs typeface="Calibri"/>
                <a:sym typeface="Calibri"/>
              </a:rPr>
              <a:t>mysql</a:t>
            </a:r>
            <a:r>
              <a:rPr lang="en-US" altLang="zh-CN" sz="13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zh-CN" altLang="en-US" sz="1300" dirty="0">
                <a:latin typeface="Calibri"/>
                <a:ea typeface="Calibri"/>
                <a:cs typeface="Calibri"/>
                <a:sym typeface="Calibri"/>
              </a:rPr>
              <a:t>实例 </a:t>
            </a:r>
            <a:r>
              <a:rPr lang="en-US" altLang="zh-CN" sz="1300" dirty="0">
                <a:latin typeface="Calibri"/>
                <a:ea typeface="Calibri"/>
                <a:cs typeface="Calibri"/>
                <a:sym typeface="Calibri"/>
              </a:rPr>
              <a:t>+ 1</a:t>
            </a:r>
            <a:r>
              <a:rPr lang="zh-CN" altLang="en-US" sz="1300" dirty="0">
                <a:latin typeface="Calibri"/>
                <a:ea typeface="Calibri"/>
                <a:cs typeface="Calibri"/>
                <a:sym typeface="Calibri"/>
              </a:rPr>
              <a:t>个</a:t>
            </a:r>
            <a:r>
              <a:rPr lang="en-US" altLang="zh-CN" sz="1300" dirty="0" err="1">
                <a:latin typeface="Calibri"/>
                <a:ea typeface="Calibri"/>
                <a:cs typeface="Calibri"/>
                <a:sym typeface="Calibri"/>
              </a:rPr>
              <a:t>redis</a:t>
            </a:r>
            <a:r>
              <a:rPr lang="en-US" altLang="zh-CN" sz="1300" dirty="0">
                <a:latin typeface="Calibri"/>
                <a:ea typeface="Calibri"/>
                <a:cs typeface="Calibri"/>
                <a:sym typeface="Calibri"/>
              </a:rPr>
              <a:t> </a:t>
            </a:r>
            <a:br>
              <a:rPr lang="en-US" altLang="zh-CN" sz="1300" dirty="0">
                <a:latin typeface="Calibri"/>
                <a:ea typeface="Calibri"/>
                <a:cs typeface="Calibri"/>
                <a:sym typeface="Calibri"/>
              </a:rPr>
            </a:br>
            <a:r>
              <a:rPr lang="zh-CN" altLang="en-US" sz="1300" dirty="0">
                <a:latin typeface="Calibri"/>
                <a:ea typeface="Calibri"/>
                <a:cs typeface="Calibri"/>
                <a:sym typeface="Calibri"/>
              </a:rPr>
              <a:t>服务器投入金额： </a:t>
            </a:r>
            <a:r>
              <a:rPr lang="en-US" altLang="zh-CN" sz="1300" dirty="0">
                <a:latin typeface="Calibri"/>
                <a:ea typeface="Calibri"/>
                <a:cs typeface="Calibri"/>
                <a:sym typeface="Calibri"/>
              </a:rPr>
              <a:t>6.2</a:t>
            </a:r>
            <a:r>
              <a:rPr lang="zh-CN" altLang="en-US" sz="1300" dirty="0">
                <a:latin typeface="Calibri"/>
                <a:ea typeface="Calibri"/>
                <a:cs typeface="Calibri"/>
                <a:sym typeface="Calibri"/>
              </a:rPr>
              <a:t>万 </a:t>
            </a:r>
            <a:r>
              <a:rPr lang="en-US" altLang="zh-CN" sz="1300" dirty="0">
                <a:latin typeface="Calibri"/>
                <a:ea typeface="Calibri"/>
                <a:cs typeface="Calibri"/>
                <a:sym typeface="Calibri"/>
              </a:rPr>
              <a:t>/ </a:t>
            </a:r>
            <a:r>
              <a:rPr lang="zh-CN" altLang="en-US" sz="1300" dirty="0">
                <a:latin typeface="Calibri"/>
                <a:ea typeface="Calibri"/>
                <a:cs typeface="Calibri"/>
                <a:sym typeface="Calibri"/>
              </a:rPr>
              <a:t>年</a:t>
            </a:r>
            <a:endParaRPr lang="en-US" sz="1300" b="0" i="0" u="none" strike="noStrik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" y="669"/>
            <a:ext cx="738572" cy="43726"/>
          </a:xfrm>
          <a:prstGeom prst="rect">
            <a:avLst/>
          </a:prstGeom>
          <a:solidFill>
            <a:srgbClr val="595959">
              <a:alpha val="100000"/>
            </a:srgbClr>
          </a:solidFill>
          <a:ln w="12700" cap="flat">
            <a:noFill/>
            <a:prstDash val="solid"/>
          </a:ln>
        </p:spPr>
        <p:txBody>
          <a:bodyPr wrap="square" lIns="91440" tIns="45720" rIns="91440" bIns="45720" rtlCol="0" anchor="ctr">
            <a:noAutofit/>
          </a:bodyPr>
          <a:lstStyle/>
          <a:p>
            <a:pPr indent="0" algn="ctr">
              <a:lnSpc>
                <a:spcPct val="100000"/>
              </a:lnSpc>
              <a:defRPr/>
            </a:pPr>
            <a:r>
              <a:rPr lang="en-US" sz="1300" b="0" i="0" u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lang="en-US" sz="1100"/>
          </a:p>
        </p:txBody>
      </p:sp>
      <p:grpSp>
        <p:nvGrpSpPr>
          <p:cNvPr id="3" name="Group 3"/>
          <p:cNvGrpSpPr/>
          <p:nvPr/>
        </p:nvGrpSpPr>
        <p:grpSpPr>
          <a:xfrm>
            <a:off x="144661" y="669"/>
            <a:ext cx="431936" cy="627371"/>
            <a:chOff x="144661" y="669"/>
            <a:chExt cx="431936" cy="627371"/>
          </a:xfrm>
        </p:grpSpPr>
        <p:sp>
          <p:nvSpPr>
            <p:cNvPr id="4" name="AutoShape 4"/>
            <p:cNvSpPr/>
            <p:nvPr/>
          </p:nvSpPr>
          <p:spPr>
            <a:xfrm>
              <a:off x="144661" y="669"/>
              <a:ext cx="431936" cy="411403"/>
            </a:xfrm>
            <a:prstGeom prst="rect">
              <a:avLst/>
            </a:prstGeom>
            <a:solidFill>
              <a:srgbClr val="2F5EB0">
                <a:alpha val="100000"/>
              </a:srgbClr>
            </a:solidFill>
            <a:ln w="12700" cap="flat">
              <a:noFill/>
              <a:prstDash val="solid"/>
            </a:ln>
          </p:spPr>
          <p:txBody>
            <a:bodyPr wrap="square" lIns="91440" tIns="45720" rIns="91440" bIns="45720" rtlCol="0" anchor="ctr">
              <a:noAutofit/>
            </a:bodyPr>
            <a:lstStyle/>
            <a:p>
              <a:pPr indent="0" algn="ctr">
                <a:lnSpc>
                  <a:spcPct val="100000"/>
                </a:lnSpc>
                <a:defRPr/>
              </a:pPr>
              <a:r>
                <a:rPr lang="en-US" sz="1300" b="0" i="0" u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endParaRPr lang="en-US" sz="1100"/>
            </a:p>
          </p:txBody>
        </p:sp>
        <p:sp>
          <p:nvSpPr>
            <p:cNvPr id="5" name="AutoShape 5"/>
            <p:cNvSpPr/>
            <p:nvPr/>
          </p:nvSpPr>
          <p:spPr>
            <a:xfrm rot="10800000">
              <a:off x="144661" y="412072"/>
              <a:ext cx="431936" cy="215968"/>
            </a:xfrm>
            <a:prstGeom prst="triangle">
              <a:avLst>
                <a:gd name="adj" fmla="val 50000"/>
              </a:avLst>
            </a:prstGeom>
            <a:solidFill>
              <a:srgbClr val="2F5EB0">
                <a:alpha val="100000"/>
              </a:srgbClr>
            </a:solidFill>
            <a:ln w="12700" cap="flat">
              <a:noFill/>
              <a:prstDash val="solid"/>
            </a:ln>
          </p:spPr>
          <p:txBody>
            <a:bodyPr wrap="square" lIns="91440" tIns="45720" rIns="91440" bIns="45720" rtlCol="0" anchor="ctr">
              <a:noAutofit/>
            </a:bodyPr>
            <a:lstStyle/>
            <a:p>
              <a:pPr indent="0" algn="ctr">
                <a:lnSpc>
                  <a:spcPct val="100000"/>
                </a:lnSpc>
                <a:defRPr/>
              </a:pPr>
              <a:r>
                <a:rPr lang="en-US" sz="1300" b="0" i="0" u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endParaRPr lang="en-US" sz="1100"/>
            </a:p>
          </p:txBody>
        </p:sp>
      </p:grpSp>
      <p:sp>
        <p:nvSpPr>
          <p:cNvPr id="6" name="Freeform 6"/>
          <p:cNvSpPr/>
          <p:nvPr/>
        </p:nvSpPr>
        <p:spPr>
          <a:xfrm>
            <a:off x="222705" y="155552"/>
            <a:ext cx="275848" cy="189415"/>
          </a:xfrm>
          <a:custGeom>
            <a:avLst/>
            <a:gdLst/>
            <a:ahLst/>
            <a:cxnLst/>
            <a:rect l="l" t="t" r="r" b="b"/>
            <a:pathLst>
              <a:path w="275848" h="189415">
                <a:moveTo>
                  <a:pt x="137925" y="0"/>
                </a:moveTo>
                <a:cubicBezTo>
                  <a:pt x="152701" y="0"/>
                  <a:pt x="162554" y="9840"/>
                  <a:pt x="162554" y="24600"/>
                </a:cubicBezTo>
                <a:cubicBezTo>
                  <a:pt x="162554" y="36900"/>
                  <a:pt x="152701" y="49199"/>
                  <a:pt x="137925" y="49199"/>
                </a:cubicBezTo>
                <a:cubicBezTo>
                  <a:pt x="125609" y="49199"/>
                  <a:pt x="113294" y="36900"/>
                  <a:pt x="113294" y="24600"/>
                </a:cubicBezTo>
                <a:cubicBezTo>
                  <a:pt x="113294" y="9840"/>
                  <a:pt x="125609" y="0"/>
                  <a:pt x="137925" y="0"/>
                </a:cubicBezTo>
                <a:close/>
                <a:moveTo>
                  <a:pt x="36944" y="120537"/>
                </a:moveTo>
                <a:cubicBezTo>
                  <a:pt x="36944" y="162357"/>
                  <a:pt x="36944" y="162357"/>
                  <a:pt x="36944" y="162357"/>
                </a:cubicBezTo>
                <a:cubicBezTo>
                  <a:pt x="24629" y="162357"/>
                  <a:pt x="24629" y="162357"/>
                  <a:pt x="24629" y="162357"/>
                </a:cubicBezTo>
                <a:cubicBezTo>
                  <a:pt x="24629" y="127917"/>
                  <a:pt x="24629" y="127917"/>
                  <a:pt x="24629" y="127917"/>
                </a:cubicBezTo>
                <a:cubicBezTo>
                  <a:pt x="22167" y="127917"/>
                  <a:pt x="22167" y="127917"/>
                  <a:pt x="22167" y="127917"/>
                </a:cubicBezTo>
                <a:cubicBezTo>
                  <a:pt x="22167" y="162357"/>
                  <a:pt x="22167" y="162357"/>
                  <a:pt x="22167" y="162357"/>
                </a:cubicBezTo>
                <a:cubicBezTo>
                  <a:pt x="9851" y="162357"/>
                  <a:pt x="9851" y="162357"/>
                  <a:pt x="9851" y="162357"/>
                </a:cubicBezTo>
                <a:cubicBezTo>
                  <a:pt x="9851" y="120537"/>
                  <a:pt x="9851" y="120537"/>
                  <a:pt x="9851" y="120537"/>
                </a:cubicBezTo>
                <a:cubicBezTo>
                  <a:pt x="9851" y="113157"/>
                  <a:pt x="9851" y="113157"/>
                  <a:pt x="9851" y="113157"/>
                </a:cubicBezTo>
                <a:cubicBezTo>
                  <a:pt x="9851" y="91018"/>
                  <a:pt x="9851" y="91018"/>
                  <a:pt x="9851" y="91018"/>
                </a:cubicBezTo>
                <a:cubicBezTo>
                  <a:pt x="9851" y="91018"/>
                  <a:pt x="9851" y="91018"/>
                  <a:pt x="9851" y="91018"/>
                </a:cubicBezTo>
                <a:cubicBezTo>
                  <a:pt x="9851" y="113157"/>
                  <a:pt x="9851" y="113157"/>
                  <a:pt x="9851" y="113157"/>
                </a:cubicBezTo>
                <a:cubicBezTo>
                  <a:pt x="0" y="113157"/>
                  <a:pt x="0" y="113157"/>
                  <a:pt x="0" y="113157"/>
                </a:cubicBezTo>
                <a:cubicBezTo>
                  <a:pt x="0" y="81178"/>
                  <a:pt x="0" y="81178"/>
                  <a:pt x="0" y="81178"/>
                </a:cubicBezTo>
                <a:cubicBezTo>
                  <a:pt x="0" y="76258"/>
                  <a:pt x="2463" y="71338"/>
                  <a:pt x="9851" y="71338"/>
                </a:cubicBezTo>
                <a:cubicBezTo>
                  <a:pt x="32018" y="71338"/>
                  <a:pt x="32018" y="71338"/>
                  <a:pt x="32018" y="71338"/>
                </a:cubicBezTo>
                <a:cubicBezTo>
                  <a:pt x="32018" y="73798"/>
                  <a:pt x="32018" y="73798"/>
                  <a:pt x="32018" y="76258"/>
                </a:cubicBezTo>
                <a:cubicBezTo>
                  <a:pt x="32018" y="120537"/>
                  <a:pt x="32018" y="120537"/>
                  <a:pt x="32018" y="120537"/>
                </a:cubicBezTo>
                <a:cubicBezTo>
                  <a:pt x="36944" y="120537"/>
                  <a:pt x="36944" y="120537"/>
                  <a:pt x="36944" y="120537"/>
                </a:cubicBezTo>
                <a:close/>
                <a:moveTo>
                  <a:pt x="24629" y="36900"/>
                </a:moveTo>
                <a:cubicBezTo>
                  <a:pt x="32018" y="36900"/>
                  <a:pt x="39407" y="44279"/>
                  <a:pt x="39407" y="54119"/>
                </a:cubicBezTo>
                <a:cubicBezTo>
                  <a:pt x="39407" y="56578"/>
                  <a:pt x="39407" y="59038"/>
                  <a:pt x="36944" y="61498"/>
                </a:cubicBezTo>
                <a:cubicBezTo>
                  <a:pt x="36944" y="63958"/>
                  <a:pt x="36944" y="63958"/>
                  <a:pt x="34481" y="63958"/>
                </a:cubicBezTo>
                <a:cubicBezTo>
                  <a:pt x="32018" y="66418"/>
                  <a:pt x="29555" y="68878"/>
                  <a:pt x="24629" y="68878"/>
                </a:cubicBezTo>
                <a:cubicBezTo>
                  <a:pt x="14778" y="68878"/>
                  <a:pt x="7389" y="61498"/>
                  <a:pt x="7389" y="54119"/>
                </a:cubicBezTo>
                <a:cubicBezTo>
                  <a:pt x="7389" y="44279"/>
                  <a:pt x="14778" y="36900"/>
                  <a:pt x="24629" y="36900"/>
                </a:cubicBezTo>
                <a:close/>
                <a:moveTo>
                  <a:pt x="236441" y="120537"/>
                </a:moveTo>
                <a:cubicBezTo>
                  <a:pt x="236441" y="162357"/>
                  <a:pt x="236441" y="162357"/>
                  <a:pt x="236441" y="162357"/>
                </a:cubicBezTo>
                <a:cubicBezTo>
                  <a:pt x="248756" y="162357"/>
                  <a:pt x="248756" y="162357"/>
                  <a:pt x="248756" y="162357"/>
                </a:cubicBezTo>
                <a:cubicBezTo>
                  <a:pt x="248756" y="127917"/>
                  <a:pt x="248756" y="127917"/>
                  <a:pt x="248756" y="127917"/>
                </a:cubicBezTo>
                <a:cubicBezTo>
                  <a:pt x="251219" y="127917"/>
                  <a:pt x="251219" y="127917"/>
                  <a:pt x="251219" y="127917"/>
                </a:cubicBezTo>
                <a:cubicBezTo>
                  <a:pt x="251219" y="162357"/>
                  <a:pt x="251219" y="162357"/>
                  <a:pt x="251219" y="162357"/>
                </a:cubicBezTo>
                <a:cubicBezTo>
                  <a:pt x="263534" y="162357"/>
                  <a:pt x="263534" y="162357"/>
                  <a:pt x="263534" y="162357"/>
                </a:cubicBezTo>
                <a:cubicBezTo>
                  <a:pt x="263534" y="120537"/>
                  <a:pt x="263534" y="120537"/>
                  <a:pt x="263534" y="120537"/>
                </a:cubicBezTo>
                <a:cubicBezTo>
                  <a:pt x="263534" y="113157"/>
                  <a:pt x="263534" y="113157"/>
                  <a:pt x="263534" y="113157"/>
                </a:cubicBezTo>
                <a:cubicBezTo>
                  <a:pt x="263534" y="91018"/>
                  <a:pt x="263534" y="91018"/>
                  <a:pt x="263534" y="91018"/>
                </a:cubicBezTo>
                <a:cubicBezTo>
                  <a:pt x="263534" y="91018"/>
                  <a:pt x="263534" y="91018"/>
                  <a:pt x="263534" y="91018"/>
                </a:cubicBezTo>
                <a:cubicBezTo>
                  <a:pt x="263534" y="113157"/>
                  <a:pt x="263534" y="113157"/>
                  <a:pt x="263534" y="113157"/>
                </a:cubicBezTo>
                <a:cubicBezTo>
                  <a:pt x="275848" y="113157"/>
                  <a:pt x="275848" y="113157"/>
                  <a:pt x="275848" y="113157"/>
                </a:cubicBezTo>
                <a:cubicBezTo>
                  <a:pt x="275848" y="81178"/>
                  <a:pt x="275848" y="81178"/>
                  <a:pt x="275848" y="81178"/>
                </a:cubicBezTo>
                <a:cubicBezTo>
                  <a:pt x="275848" y="76258"/>
                  <a:pt x="270923" y="71338"/>
                  <a:pt x="263534" y="71338"/>
                </a:cubicBezTo>
                <a:cubicBezTo>
                  <a:pt x="241367" y="71338"/>
                  <a:pt x="241367" y="71338"/>
                  <a:pt x="241367" y="71338"/>
                </a:cubicBezTo>
                <a:cubicBezTo>
                  <a:pt x="241367" y="73798"/>
                  <a:pt x="241367" y="73798"/>
                  <a:pt x="241367" y="76258"/>
                </a:cubicBezTo>
                <a:cubicBezTo>
                  <a:pt x="241367" y="120537"/>
                  <a:pt x="241367" y="120537"/>
                  <a:pt x="241367" y="120537"/>
                </a:cubicBezTo>
                <a:cubicBezTo>
                  <a:pt x="236441" y="120537"/>
                  <a:pt x="236441" y="120537"/>
                  <a:pt x="236441" y="120537"/>
                </a:cubicBezTo>
                <a:close/>
                <a:moveTo>
                  <a:pt x="248756" y="36900"/>
                </a:moveTo>
                <a:cubicBezTo>
                  <a:pt x="241367" y="36900"/>
                  <a:pt x="233978" y="44279"/>
                  <a:pt x="233978" y="54119"/>
                </a:cubicBezTo>
                <a:cubicBezTo>
                  <a:pt x="233978" y="56578"/>
                  <a:pt x="233978" y="59038"/>
                  <a:pt x="236441" y="61498"/>
                </a:cubicBezTo>
                <a:cubicBezTo>
                  <a:pt x="236441" y="63958"/>
                  <a:pt x="238904" y="63958"/>
                  <a:pt x="238904" y="63958"/>
                </a:cubicBezTo>
                <a:cubicBezTo>
                  <a:pt x="241367" y="66418"/>
                  <a:pt x="246292" y="68878"/>
                  <a:pt x="248756" y="68878"/>
                </a:cubicBezTo>
                <a:cubicBezTo>
                  <a:pt x="258608" y="68878"/>
                  <a:pt x="265996" y="61498"/>
                  <a:pt x="265996" y="54119"/>
                </a:cubicBezTo>
                <a:cubicBezTo>
                  <a:pt x="265996" y="44279"/>
                  <a:pt x="258608" y="36900"/>
                  <a:pt x="248756" y="36900"/>
                </a:cubicBezTo>
                <a:close/>
                <a:moveTo>
                  <a:pt x="184720" y="125457"/>
                </a:moveTo>
                <a:cubicBezTo>
                  <a:pt x="184720" y="177117"/>
                  <a:pt x="184720" y="177117"/>
                  <a:pt x="184720" y="177117"/>
                </a:cubicBezTo>
                <a:cubicBezTo>
                  <a:pt x="197034" y="177117"/>
                  <a:pt x="197034" y="177117"/>
                  <a:pt x="197034" y="177117"/>
                </a:cubicBezTo>
                <a:cubicBezTo>
                  <a:pt x="197034" y="132837"/>
                  <a:pt x="197034" y="132837"/>
                  <a:pt x="197034" y="132837"/>
                </a:cubicBezTo>
                <a:cubicBezTo>
                  <a:pt x="201960" y="132837"/>
                  <a:pt x="201960" y="132837"/>
                  <a:pt x="201960" y="132837"/>
                </a:cubicBezTo>
                <a:cubicBezTo>
                  <a:pt x="201960" y="177117"/>
                  <a:pt x="201960" y="177117"/>
                  <a:pt x="201960" y="177117"/>
                </a:cubicBezTo>
                <a:cubicBezTo>
                  <a:pt x="214274" y="177117"/>
                  <a:pt x="214274" y="177117"/>
                  <a:pt x="214274" y="177117"/>
                </a:cubicBezTo>
                <a:cubicBezTo>
                  <a:pt x="214274" y="125457"/>
                  <a:pt x="214274" y="125457"/>
                  <a:pt x="214274" y="125457"/>
                </a:cubicBezTo>
                <a:cubicBezTo>
                  <a:pt x="214274" y="115617"/>
                  <a:pt x="214274" y="115617"/>
                  <a:pt x="214274" y="115617"/>
                </a:cubicBezTo>
                <a:cubicBezTo>
                  <a:pt x="214274" y="88558"/>
                  <a:pt x="214274" y="88558"/>
                  <a:pt x="214274" y="88558"/>
                </a:cubicBezTo>
                <a:cubicBezTo>
                  <a:pt x="216738" y="88558"/>
                  <a:pt x="216738" y="88558"/>
                  <a:pt x="216738" y="88558"/>
                </a:cubicBezTo>
                <a:cubicBezTo>
                  <a:pt x="216738" y="115617"/>
                  <a:pt x="216738" y="115617"/>
                  <a:pt x="216738" y="115617"/>
                </a:cubicBezTo>
                <a:cubicBezTo>
                  <a:pt x="231516" y="115617"/>
                  <a:pt x="231516" y="115617"/>
                  <a:pt x="231516" y="115617"/>
                </a:cubicBezTo>
                <a:cubicBezTo>
                  <a:pt x="231516" y="76258"/>
                  <a:pt x="231516" y="76258"/>
                  <a:pt x="231516" y="76258"/>
                </a:cubicBezTo>
                <a:cubicBezTo>
                  <a:pt x="231516" y="68878"/>
                  <a:pt x="224127" y="63958"/>
                  <a:pt x="216738" y="63958"/>
                </a:cubicBezTo>
                <a:cubicBezTo>
                  <a:pt x="189645" y="63958"/>
                  <a:pt x="189645" y="63958"/>
                  <a:pt x="189645" y="63958"/>
                </a:cubicBezTo>
                <a:cubicBezTo>
                  <a:pt x="189645" y="66418"/>
                  <a:pt x="189645" y="68878"/>
                  <a:pt x="189645" y="68878"/>
                </a:cubicBezTo>
                <a:cubicBezTo>
                  <a:pt x="189645" y="125457"/>
                  <a:pt x="189645" y="125457"/>
                  <a:pt x="189645" y="125457"/>
                </a:cubicBezTo>
                <a:cubicBezTo>
                  <a:pt x="184720" y="125457"/>
                  <a:pt x="184720" y="125457"/>
                  <a:pt x="184720" y="125457"/>
                </a:cubicBezTo>
                <a:close/>
                <a:moveTo>
                  <a:pt x="160090" y="115617"/>
                </a:moveTo>
                <a:cubicBezTo>
                  <a:pt x="160090" y="78718"/>
                  <a:pt x="160090" y="78718"/>
                  <a:pt x="160090" y="78718"/>
                </a:cubicBezTo>
                <a:cubicBezTo>
                  <a:pt x="157627" y="78718"/>
                  <a:pt x="157627" y="78718"/>
                  <a:pt x="157627" y="78718"/>
                </a:cubicBezTo>
                <a:cubicBezTo>
                  <a:pt x="157627" y="115617"/>
                  <a:pt x="157627" y="115617"/>
                  <a:pt x="157627" y="115617"/>
                </a:cubicBezTo>
                <a:cubicBezTo>
                  <a:pt x="157627" y="122997"/>
                  <a:pt x="157627" y="122997"/>
                  <a:pt x="157627" y="122997"/>
                </a:cubicBezTo>
                <a:cubicBezTo>
                  <a:pt x="157627" y="189415"/>
                  <a:pt x="157627" y="189415"/>
                  <a:pt x="157627" y="189415"/>
                </a:cubicBezTo>
                <a:cubicBezTo>
                  <a:pt x="140387" y="189415"/>
                  <a:pt x="140387" y="189415"/>
                  <a:pt x="140387" y="189415"/>
                </a:cubicBezTo>
                <a:cubicBezTo>
                  <a:pt x="140387" y="135297"/>
                  <a:pt x="140387" y="135297"/>
                  <a:pt x="140387" y="135297"/>
                </a:cubicBezTo>
                <a:cubicBezTo>
                  <a:pt x="135461" y="135297"/>
                  <a:pt x="135461" y="135297"/>
                  <a:pt x="135461" y="135297"/>
                </a:cubicBezTo>
                <a:cubicBezTo>
                  <a:pt x="135461" y="189415"/>
                  <a:pt x="135461" y="189415"/>
                  <a:pt x="135461" y="189415"/>
                </a:cubicBezTo>
                <a:cubicBezTo>
                  <a:pt x="118220" y="189415"/>
                  <a:pt x="118220" y="189415"/>
                  <a:pt x="118220" y="189415"/>
                </a:cubicBezTo>
                <a:cubicBezTo>
                  <a:pt x="118220" y="122997"/>
                  <a:pt x="118220" y="122997"/>
                  <a:pt x="118220" y="122997"/>
                </a:cubicBezTo>
                <a:cubicBezTo>
                  <a:pt x="118220" y="115617"/>
                  <a:pt x="118220" y="115617"/>
                  <a:pt x="118220" y="115617"/>
                </a:cubicBezTo>
                <a:cubicBezTo>
                  <a:pt x="118220" y="78718"/>
                  <a:pt x="118220" y="78718"/>
                  <a:pt x="118220" y="78718"/>
                </a:cubicBezTo>
                <a:cubicBezTo>
                  <a:pt x="115758" y="78718"/>
                  <a:pt x="115758" y="78718"/>
                  <a:pt x="115758" y="78718"/>
                </a:cubicBezTo>
                <a:cubicBezTo>
                  <a:pt x="115758" y="115617"/>
                  <a:pt x="115758" y="115617"/>
                  <a:pt x="115758" y="115617"/>
                </a:cubicBezTo>
                <a:cubicBezTo>
                  <a:pt x="100980" y="115617"/>
                  <a:pt x="100980" y="115617"/>
                  <a:pt x="100980" y="115617"/>
                </a:cubicBezTo>
                <a:cubicBezTo>
                  <a:pt x="100980" y="66418"/>
                  <a:pt x="100980" y="66418"/>
                  <a:pt x="100980" y="66418"/>
                </a:cubicBezTo>
                <a:cubicBezTo>
                  <a:pt x="100980" y="59038"/>
                  <a:pt x="108369" y="51659"/>
                  <a:pt x="115758" y="51659"/>
                </a:cubicBezTo>
                <a:cubicBezTo>
                  <a:pt x="162554" y="51659"/>
                  <a:pt x="113294" y="51659"/>
                  <a:pt x="160090" y="51659"/>
                </a:cubicBezTo>
                <a:cubicBezTo>
                  <a:pt x="169943" y="51659"/>
                  <a:pt x="174868" y="59038"/>
                  <a:pt x="174868" y="66418"/>
                </a:cubicBezTo>
                <a:cubicBezTo>
                  <a:pt x="174868" y="115617"/>
                  <a:pt x="174868" y="115617"/>
                  <a:pt x="174868" y="115617"/>
                </a:cubicBezTo>
                <a:cubicBezTo>
                  <a:pt x="172405" y="115617"/>
                  <a:pt x="167479" y="115617"/>
                  <a:pt x="160090" y="115617"/>
                </a:cubicBezTo>
                <a:close/>
                <a:moveTo>
                  <a:pt x="91129" y="125457"/>
                </a:moveTo>
                <a:cubicBezTo>
                  <a:pt x="91129" y="177117"/>
                  <a:pt x="91129" y="177117"/>
                  <a:pt x="91129" y="177117"/>
                </a:cubicBezTo>
                <a:cubicBezTo>
                  <a:pt x="76351" y="177117"/>
                  <a:pt x="76351" y="177117"/>
                  <a:pt x="76351" y="177117"/>
                </a:cubicBezTo>
                <a:cubicBezTo>
                  <a:pt x="76351" y="132837"/>
                  <a:pt x="76351" y="132837"/>
                  <a:pt x="76351" y="132837"/>
                </a:cubicBezTo>
                <a:cubicBezTo>
                  <a:pt x="73887" y="132837"/>
                  <a:pt x="73887" y="132837"/>
                  <a:pt x="73887" y="132837"/>
                </a:cubicBezTo>
                <a:cubicBezTo>
                  <a:pt x="73887" y="177117"/>
                  <a:pt x="73887" y="177117"/>
                  <a:pt x="73887" y="177117"/>
                </a:cubicBezTo>
                <a:cubicBezTo>
                  <a:pt x="59111" y="177117"/>
                  <a:pt x="59111" y="177117"/>
                  <a:pt x="59111" y="177117"/>
                </a:cubicBezTo>
                <a:cubicBezTo>
                  <a:pt x="59111" y="125457"/>
                  <a:pt x="59111" y="125457"/>
                  <a:pt x="59111" y="125457"/>
                </a:cubicBezTo>
                <a:cubicBezTo>
                  <a:pt x="59111" y="115617"/>
                  <a:pt x="59111" y="115617"/>
                  <a:pt x="59111" y="115617"/>
                </a:cubicBezTo>
                <a:cubicBezTo>
                  <a:pt x="59111" y="88558"/>
                  <a:pt x="59111" y="88558"/>
                  <a:pt x="59111" y="88558"/>
                </a:cubicBezTo>
                <a:cubicBezTo>
                  <a:pt x="56647" y="88558"/>
                  <a:pt x="56647" y="88558"/>
                  <a:pt x="56647" y="88558"/>
                </a:cubicBezTo>
                <a:cubicBezTo>
                  <a:pt x="56647" y="115617"/>
                  <a:pt x="56647" y="115617"/>
                  <a:pt x="56647" y="115617"/>
                </a:cubicBezTo>
                <a:cubicBezTo>
                  <a:pt x="44333" y="115617"/>
                  <a:pt x="44333" y="115617"/>
                  <a:pt x="44333" y="115617"/>
                </a:cubicBezTo>
                <a:cubicBezTo>
                  <a:pt x="44333" y="76258"/>
                  <a:pt x="44333" y="76258"/>
                  <a:pt x="44333" y="76258"/>
                </a:cubicBezTo>
                <a:cubicBezTo>
                  <a:pt x="44333" y="68878"/>
                  <a:pt x="49258" y="63958"/>
                  <a:pt x="56647" y="63958"/>
                </a:cubicBezTo>
                <a:cubicBezTo>
                  <a:pt x="86203" y="63958"/>
                  <a:pt x="86203" y="63958"/>
                  <a:pt x="86203" y="63958"/>
                </a:cubicBezTo>
                <a:cubicBezTo>
                  <a:pt x="86203" y="66418"/>
                  <a:pt x="86203" y="68878"/>
                  <a:pt x="86203" y="68878"/>
                </a:cubicBezTo>
                <a:cubicBezTo>
                  <a:pt x="86203" y="125457"/>
                  <a:pt x="86203" y="125457"/>
                  <a:pt x="86203" y="125457"/>
                </a:cubicBezTo>
                <a:cubicBezTo>
                  <a:pt x="91129" y="125457"/>
                  <a:pt x="91129" y="125457"/>
                  <a:pt x="91129" y="125457"/>
                </a:cubicBezTo>
                <a:close/>
                <a:moveTo>
                  <a:pt x="76351" y="22140"/>
                </a:moveTo>
                <a:cubicBezTo>
                  <a:pt x="86203" y="22140"/>
                  <a:pt x="96054" y="29520"/>
                  <a:pt x="96054" y="41819"/>
                </a:cubicBezTo>
                <a:cubicBezTo>
                  <a:pt x="96054" y="46739"/>
                  <a:pt x="93591" y="49199"/>
                  <a:pt x="91129" y="54119"/>
                </a:cubicBezTo>
                <a:cubicBezTo>
                  <a:pt x="91129" y="54119"/>
                  <a:pt x="91129" y="54119"/>
                  <a:pt x="91129" y="56578"/>
                </a:cubicBezTo>
                <a:cubicBezTo>
                  <a:pt x="86203" y="59038"/>
                  <a:pt x="81276" y="61498"/>
                  <a:pt x="76351" y="61498"/>
                </a:cubicBezTo>
                <a:cubicBezTo>
                  <a:pt x="64036" y="61498"/>
                  <a:pt x="54185" y="51659"/>
                  <a:pt x="54185" y="41819"/>
                </a:cubicBezTo>
                <a:cubicBezTo>
                  <a:pt x="54185" y="29520"/>
                  <a:pt x="64036" y="22140"/>
                  <a:pt x="76351" y="22140"/>
                </a:cubicBezTo>
                <a:close/>
                <a:moveTo>
                  <a:pt x="199497" y="22140"/>
                </a:moveTo>
                <a:cubicBezTo>
                  <a:pt x="187183" y="22140"/>
                  <a:pt x="179794" y="29520"/>
                  <a:pt x="179794" y="41819"/>
                </a:cubicBezTo>
                <a:cubicBezTo>
                  <a:pt x="179794" y="46739"/>
                  <a:pt x="179794" y="49199"/>
                  <a:pt x="182256" y="54119"/>
                </a:cubicBezTo>
                <a:cubicBezTo>
                  <a:pt x="184720" y="54119"/>
                  <a:pt x="184720" y="54119"/>
                  <a:pt x="184720" y="56578"/>
                </a:cubicBezTo>
                <a:cubicBezTo>
                  <a:pt x="189645" y="59038"/>
                  <a:pt x="194572" y="61498"/>
                  <a:pt x="199497" y="61498"/>
                </a:cubicBezTo>
                <a:cubicBezTo>
                  <a:pt x="209349" y="61498"/>
                  <a:pt x="219201" y="51659"/>
                  <a:pt x="219201" y="41819"/>
                </a:cubicBezTo>
                <a:cubicBezTo>
                  <a:pt x="219201" y="29520"/>
                  <a:pt x="209349" y="22140"/>
                  <a:pt x="199497" y="22140"/>
                </a:cubicBezTo>
                <a:close/>
              </a:path>
            </a:pathLst>
          </a:custGeom>
          <a:solidFill>
            <a:srgbClr val="FFFFFF">
              <a:alpha val="100000"/>
            </a:srgbClr>
          </a:solidFill>
          <a:ln w="12700">
            <a:noFill/>
            <a:prstDash val="solid"/>
          </a:ln>
        </p:spPr>
        <p:txBody>
          <a:bodyPr wrap="square" lIns="91440" tIns="45720" rIns="91440" bIns="45720" rtlCol="0" anchor="ctr">
            <a:noAutofit/>
          </a:bodyPr>
          <a:lstStyle/>
          <a:p>
            <a:pPr indent="0" algn="ctr">
              <a:lnSpc>
                <a:spcPct val="100000"/>
              </a:lnSpc>
              <a:defRPr/>
            </a:pPr>
            <a:r>
              <a:rPr lang="en-US" sz="1300" b="0" i="0" u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lang="en-US" sz="1100"/>
          </a:p>
        </p:txBody>
      </p:sp>
      <p:sp>
        <p:nvSpPr>
          <p:cNvPr id="7" name="AutoShape 7"/>
          <p:cNvSpPr/>
          <p:nvPr/>
        </p:nvSpPr>
        <p:spPr>
          <a:xfrm rot="10800000" flipV="1">
            <a:off x="-12700" y="4893404"/>
            <a:ext cx="9144001" cy="270313"/>
          </a:xfrm>
          <a:prstGeom prst="rect">
            <a:avLst/>
          </a:prstGeom>
          <a:gradFill rotWithShape="0">
            <a:gsLst>
              <a:gs pos="0">
                <a:srgbClr val="0E1A40">
                  <a:alpha val="100000"/>
                </a:srgbClr>
              </a:gs>
              <a:gs pos="100000">
                <a:srgbClr val="2F5EB0">
                  <a:alpha val="100000"/>
                </a:srgbClr>
              </a:gs>
            </a:gsLst>
            <a:lin ang="13800000"/>
          </a:gradFill>
          <a:ln w="12700" cap="flat">
            <a:noFill/>
            <a:prstDash val="solid"/>
          </a:ln>
        </p:spPr>
        <p:txBody>
          <a:bodyPr wrap="square" lIns="91440" tIns="45720" rIns="91440" bIns="45720" rtlCol="0" anchor="ctr">
            <a:noAutofit/>
          </a:bodyPr>
          <a:lstStyle/>
          <a:p>
            <a:pPr indent="0" algn="ctr">
              <a:lnSpc>
                <a:spcPct val="100000"/>
              </a:lnSpc>
              <a:defRPr/>
            </a:pPr>
            <a:r>
              <a:rPr lang="en-US" sz="1300" b="0" i="0" u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lang="en-US" sz="1100"/>
          </a:p>
        </p:txBody>
      </p:sp>
      <p:sp>
        <p:nvSpPr>
          <p:cNvPr id="8" name="AutoShape 8"/>
          <p:cNvSpPr/>
          <p:nvPr/>
        </p:nvSpPr>
        <p:spPr>
          <a:xfrm rot="10800000" flipV="1">
            <a:off x="-2" y="4946689"/>
            <a:ext cx="9144001" cy="216674"/>
          </a:xfrm>
          <a:prstGeom prst="rect">
            <a:avLst/>
          </a:prstGeom>
          <a:solidFill>
            <a:srgbClr val="404040">
              <a:alpha val="100000"/>
            </a:srgbClr>
          </a:solidFill>
          <a:ln w="12700" cap="flat">
            <a:noFill/>
            <a:prstDash val="solid"/>
          </a:ln>
        </p:spPr>
        <p:txBody>
          <a:bodyPr wrap="square" lIns="91440" tIns="45720" rIns="91440" bIns="45720" rtlCol="0" anchor="ctr">
            <a:noAutofit/>
          </a:bodyPr>
          <a:lstStyle/>
          <a:p>
            <a:pPr indent="0" algn="ctr">
              <a:lnSpc>
                <a:spcPct val="100000"/>
              </a:lnSpc>
              <a:defRPr/>
            </a:pPr>
            <a:r>
              <a:rPr lang="en-US" sz="1300" b="0" i="0" u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lang="en-US" sz="1100"/>
          </a:p>
        </p:txBody>
      </p:sp>
      <p:sp>
        <p:nvSpPr>
          <p:cNvPr id="9" name="Freeform 9"/>
          <p:cNvSpPr/>
          <p:nvPr/>
        </p:nvSpPr>
        <p:spPr>
          <a:xfrm>
            <a:off x="7480479" y="4869259"/>
            <a:ext cx="763521" cy="83839"/>
          </a:xfrm>
          <a:custGeom>
            <a:avLst/>
            <a:gdLst/>
            <a:ahLst/>
            <a:cxnLst/>
            <a:rect l="l" t="t" r="r" b="b"/>
            <a:pathLst>
              <a:path w="763521" h="83839">
                <a:moveTo>
                  <a:pt x="67485" y="0"/>
                </a:moveTo>
                <a:lnTo>
                  <a:pt x="755835" y="0"/>
                </a:lnTo>
                <a:lnTo>
                  <a:pt x="763521" y="83839"/>
                </a:lnTo>
                <a:lnTo>
                  <a:pt x="0" y="78111"/>
                </a:lnTo>
                <a:lnTo>
                  <a:pt x="67485" y="0"/>
                </a:lnTo>
                <a:close/>
              </a:path>
            </a:pathLst>
          </a:custGeom>
          <a:solidFill>
            <a:srgbClr val="808080">
              <a:alpha val="100000"/>
            </a:srgbClr>
          </a:solidFill>
          <a:ln w="12700" cap="flat">
            <a:noFill/>
            <a:prstDash val="solid"/>
          </a:ln>
        </p:spPr>
        <p:txBody>
          <a:bodyPr wrap="square" lIns="91440" tIns="45720" rIns="91440" bIns="45720" rtlCol="0" anchor="ctr">
            <a:noAutofit/>
          </a:bodyPr>
          <a:lstStyle/>
          <a:p>
            <a:pPr indent="0" algn="ctr">
              <a:lnSpc>
                <a:spcPct val="100000"/>
              </a:lnSpc>
              <a:defRPr/>
            </a:pPr>
            <a:r>
              <a:rPr lang="en-US" sz="1300" b="0" i="0" u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lang="en-US" sz="1100"/>
          </a:p>
        </p:txBody>
      </p:sp>
      <p:sp>
        <p:nvSpPr>
          <p:cNvPr id="10" name="AutoShape 10"/>
          <p:cNvSpPr/>
          <p:nvPr/>
        </p:nvSpPr>
        <p:spPr>
          <a:xfrm>
            <a:off x="7548695" y="4869258"/>
            <a:ext cx="802741" cy="294105"/>
          </a:xfrm>
          <a:prstGeom prst="rect">
            <a:avLst/>
          </a:prstGeom>
          <a:gradFill rotWithShape="0">
            <a:gsLst>
              <a:gs pos="0">
                <a:srgbClr val="0E1A40">
                  <a:alpha val="100000"/>
                </a:srgbClr>
              </a:gs>
              <a:gs pos="100000">
                <a:srgbClr val="2F5EB0">
                  <a:alpha val="100000"/>
                </a:srgbClr>
              </a:gs>
            </a:gsLst>
            <a:lin ang="13800000"/>
          </a:gradFill>
          <a:ln w="12700" cap="flat">
            <a:noFill/>
            <a:prstDash val="solid"/>
          </a:ln>
        </p:spPr>
        <p:txBody>
          <a:bodyPr wrap="square" lIns="91440" tIns="45720" rIns="91440" bIns="45720" rtlCol="0" anchor="ctr">
            <a:noAutofit/>
          </a:bodyPr>
          <a:lstStyle/>
          <a:p>
            <a:pPr indent="0" algn="ctr">
              <a:lnSpc>
                <a:spcPct val="100000"/>
              </a:lnSpc>
              <a:defRPr/>
            </a:pPr>
            <a:r>
              <a:rPr lang="en-US" sz="1300" b="0" i="0" u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lang="en-US" sz="1100"/>
          </a:p>
        </p:txBody>
      </p:sp>
      <p:sp>
        <p:nvSpPr>
          <p:cNvPr id="11" name="AutoShape 11"/>
          <p:cNvSpPr/>
          <p:nvPr/>
        </p:nvSpPr>
        <p:spPr>
          <a:xfrm>
            <a:off x="7649541" y="4869258"/>
            <a:ext cx="594460" cy="294105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vert="horz" wrap="square" lIns="68562" tIns="34281" rIns="68562" bIns="34281" rtlCol="0" anchor="ctr">
            <a:noAutofit/>
          </a:bodyPr>
          <a:lstStyle/>
          <a:p>
            <a:pPr indent="0" algn="ctr">
              <a:lnSpc>
                <a:spcPct val="100000"/>
              </a:lnSpc>
              <a:defRPr/>
            </a:pPr>
            <a:r>
              <a:rPr lang="en-US" sz="1500" b="1" i="0" u="none" strike="noStrike">
                <a:solidFill>
                  <a:srgbClr val="FFFFFF"/>
                </a:solidFill>
                <a:latin typeface="方正兰亭超细黑简体"/>
                <a:ea typeface="方正兰亭超细黑简体"/>
                <a:cs typeface="方正兰亭超细黑简体"/>
                <a:sym typeface="方正兰亭超细黑简体"/>
              </a:rPr>
              <a:t>05</a:t>
            </a:r>
            <a:endParaRPr lang="en-US" sz="1100"/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7956376" y="123478"/>
            <a:ext cx="1020014" cy="372210"/>
          </a:xfrm>
          <a:prstGeom prst="rect">
            <a:avLst/>
          </a:prstGeom>
          <a:ln w="12700">
            <a:noFill/>
            <a:prstDash val="solid"/>
          </a:ln>
        </p:spPr>
      </p:pic>
      <p:sp>
        <p:nvSpPr>
          <p:cNvPr id="13" name="AutoShape 13"/>
          <p:cNvSpPr/>
          <p:nvPr/>
        </p:nvSpPr>
        <p:spPr>
          <a:xfrm>
            <a:off x="738505" y="160020"/>
            <a:ext cx="995680" cy="337185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wrap="none" lIns="91440" tIns="45720" rIns="91440" bIns="45720" rtlCol="0" anchor="t">
            <a:spAutoFit/>
          </a:bodyPr>
          <a:lstStyle/>
          <a:p>
            <a:pPr marL="473200" lvl="1" indent="-203200" algn="l">
              <a:lnSpc>
                <a:spcPct val="100000"/>
              </a:lnSpc>
              <a:buChar char=" "/>
              <a:defRPr/>
            </a:pPr>
            <a:r>
              <a:rPr lang="en-US" sz="1600" b="1" i="0" u="none" strike="noStrike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  <a:t>荣耀项目</a:t>
            </a:r>
            <a:endParaRPr lang="en-US" sz="1100"/>
          </a:p>
        </p:txBody>
      </p:sp>
      <p:sp>
        <p:nvSpPr>
          <p:cNvPr id="14" name="AutoShape 14"/>
          <p:cNvSpPr/>
          <p:nvPr/>
        </p:nvSpPr>
        <p:spPr>
          <a:xfrm>
            <a:off x="2699385" y="555625"/>
            <a:ext cx="5966460" cy="3282315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wrap="square" lIns="90000" tIns="45720" rIns="90000" bIns="45720" rtlCol="0" anchor="t">
            <a:noAutofit/>
          </a:bodyPr>
          <a:lstStyle/>
          <a:p>
            <a:pPr indent="0" algn="l">
              <a:lnSpc>
                <a:spcPct val="100000"/>
              </a:lnSpc>
              <a:defRPr/>
            </a:pPr>
            <a:r>
              <a:rPr lang="en-US" sz="1000" b="1" i="0" u="none" strike="noStrike" dirty="0" err="1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  <a:t>荣耀软件</a:t>
            </a:r>
            <a:endParaRPr lang="en-US" sz="1100" dirty="0"/>
          </a:p>
          <a:p>
            <a:pPr indent="0" algn="l">
              <a:lnSpc>
                <a:spcPct val="100000"/>
              </a:lnSpc>
            </a:pPr>
            <a:r>
              <a:rPr lang="en-US" sz="1000" b="1" i="0" u="none" strike="noStrike" dirty="0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  <a:t>合作时间：2023.12-至今</a:t>
            </a:r>
          </a:p>
          <a:p>
            <a:pPr indent="0" algn="l">
              <a:lnSpc>
                <a:spcPct val="100000"/>
              </a:lnSpc>
            </a:pPr>
            <a:endParaRPr lang="en-US" sz="1000" b="1" i="0" u="none" strike="noStrike" dirty="0">
              <a:solidFill>
                <a:srgbClr val="000000"/>
              </a:solidFill>
              <a:latin typeface="微软雅黑"/>
              <a:ea typeface="微软雅黑"/>
              <a:cs typeface="微软雅黑"/>
              <a:sym typeface="微软雅黑"/>
            </a:endParaRPr>
          </a:p>
          <a:p>
            <a:pPr indent="0" algn="l">
              <a:lnSpc>
                <a:spcPct val="100000"/>
              </a:lnSpc>
            </a:pPr>
            <a:r>
              <a:rPr lang="en-US" sz="1000" b="1" i="0" u="none" strike="noStrike" dirty="0" err="1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  <a:t>合作模式</a:t>
            </a:r>
            <a:r>
              <a:rPr lang="en-US" sz="1000" b="1" i="0" u="none" strike="noStrike" dirty="0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  <a:t>：</a:t>
            </a:r>
          </a:p>
          <a:p>
            <a:pPr indent="0" algn="l">
              <a:lnSpc>
                <a:spcPct val="100000"/>
              </a:lnSpc>
            </a:pPr>
            <a:r>
              <a:rPr lang="en-US" sz="1000" b="0" i="0" u="none" strike="noStrike" dirty="0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  <a:t>荣耀授权好络维在运动健康平台展示心电解读服务的H5页面并接入运动健康平台服务，好络维向荣耀用户提供心电解读服务，包括单导联的心电解读算法，人工解读，结果呈现，电话回访和处置建议；</a:t>
            </a:r>
          </a:p>
          <a:p>
            <a:pPr indent="0" algn="l">
              <a:lnSpc>
                <a:spcPct val="100000"/>
              </a:lnSpc>
            </a:pPr>
            <a:endParaRPr lang="en-US" sz="1000" b="0" i="0" u="none" strike="noStrike" dirty="0">
              <a:solidFill>
                <a:srgbClr val="000000"/>
              </a:solidFill>
              <a:latin typeface="微软雅黑"/>
              <a:ea typeface="微软雅黑"/>
              <a:cs typeface="微软雅黑"/>
              <a:sym typeface="微软雅黑"/>
            </a:endParaRPr>
          </a:p>
          <a:p>
            <a:pPr indent="0" algn="l">
              <a:lnSpc>
                <a:spcPct val="100000"/>
              </a:lnSpc>
            </a:pPr>
            <a:r>
              <a:rPr lang="en-US" sz="1000" b="0" i="0" u="none" strike="noStrike" dirty="0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  <a:t>我司通过荣耀平台为荣耀用户提供心电解读服务，用户服务完成后向华为支付单笔订单30%的服务费分成；用户解读套餐分4.99元/次和599元/</a:t>
            </a:r>
            <a:r>
              <a:rPr lang="en-US" sz="1000" b="0" i="0" u="none" strike="noStrike" dirty="0" err="1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  <a:t>年套餐</a:t>
            </a:r>
            <a:r>
              <a:rPr lang="en-US" sz="1000" b="0" i="0" u="none" strike="noStrike" dirty="0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  <a:t>；</a:t>
            </a:r>
          </a:p>
          <a:p>
            <a:pPr indent="0" algn="l">
              <a:lnSpc>
                <a:spcPct val="100000"/>
              </a:lnSpc>
            </a:pPr>
            <a:endParaRPr lang="en-US" sz="1000" b="0" i="0" u="none" strike="noStrike" dirty="0">
              <a:solidFill>
                <a:srgbClr val="000000"/>
              </a:solidFill>
              <a:latin typeface="微软雅黑"/>
              <a:ea typeface="微软雅黑"/>
              <a:cs typeface="微软雅黑"/>
              <a:sym typeface="微软雅黑"/>
            </a:endParaRPr>
          </a:p>
          <a:p>
            <a:pPr indent="0" algn="l">
              <a:lnSpc>
                <a:spcPct val="100000"/>
              </a:lnSpc>
            </a:pPr>
            <a:r>
              <a:rPr lang="en-US" sz="1000" b="0" i="0" u="none" strike="noStrike" dirty="0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  <a:t>累计收入：6730元；</a:t>
            </a:r>
          </a:p>
          <a:p>
            <a:pPr indent="0" algn="l">
              <a:lnSpc>
                <a:spcPct val="100000"/>
              </a:lnSpc>
            </a:pPr>
            <a:endParaRPr lang="en-US" sz="1000" b="0" i="0" u="none" strike="noStrike" dirty="0">
              <a:solidFill>
                <a:srgbClr val="000000"/>
              </a:solidFill>
              <a:latin typeface="微软雅黑"/>
              <a:ea typeface="微软雅黑"/>
              <a:cs typeface="微软雅黑"/>
              <a:sym typeface="微软雅黑"/>
            </a:endParaRPr>
          </a:p>
          <a:p>
            <a:pPr indent="0" algn="l">
              <a:lnSpc>
                <a:spcPct val="100000"/>
              </a:lnSpc>
            </a:pPr>
            <a:r>
              <a:rPr lang="en-US" sz="1000" b="1" i="0" u="none" strike="noStrike" dirty="0" err="1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  <a:t>现状：业务还在持续</a:t>
            </a:r>
            <a:r>
              <a:rPr lang="en-US" sz="1000" b="1" i="0" u="none" strike="noStrike" dirty="0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  <a:t>；</a:t>
            </a:r>
          </a:p>
          <a:p>
            <a:pPr indent="0" algn="l">
              <a:lnSpc>
                <a:spcPct val="100000"/>
              </a:lnSpc>
            </a:pPr>
            <a:endParaRPr lang="en-US" sz="1000" b="1" i="0" u="none" strike="noStrike" dirty="0">
              <a:solidFill>
                <a:srgbClr val="000000"/>
              </a:solidFill>
              <a:latin typeface="微软雅黑"/>
              <a:ea typeface="微软雅黑"/>
              <a:cs typeface="微软雅黑"/>
              <a:sym typeface="微软雅黑"/>
            </a:endParaRPr>
          </a:p>
          <a:p>
            <a:pPr indent="0" algn="l">
              <a:lnSpc>
                <a:spcPct val="100000"/>
              </a:lnSpc>
            </a:pPr>
            <a:r>
              <a:rPr lang="en-US" sz="1000" b="0" i="0" u="none" strike="noStrike" dirty="0" err="1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  <a:t>当期业务投入</a:t>
            </a:r>
            <a:r>
              <a:rPr lang="en-US" sz="1000" b="0" i="0" u="none" strike="noStrike" dirty="0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  <a:t>：</a:t>
            </a:r>
          </a:p>
          <a:p>
            <a:pPr indent="0" algn="l">
              <a:lnSpc>
                <a:spcPct val="100000"/>
              </a:lnSpc>
            </a:pPr>
            <a:r>
              <a:rPr lang="en-US" sz="1000" b="0" i="0" u="none" strike="noStrike" dirty="0" err="1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  <a:t>一期</a:t>
            </a:r>
            <a:endParaRPr lang="en-US" sz="1000" b="0" i="0" u="none" strike="noStrike" dirty="0">
              <a:solidFill>
                <a:srgbClr val="000000"/>
              </a:solidFill>
              <a:latin typeface="微软雅黑"/>
              <a:ea typeface="微软雅黑"/>
              <a:cs typeface="微软雅黑"/>
              <a:sym typeface="微软雅黑"/>
            </a:endParaRPr>
          </a:p>
          <a:p>
            <a:pPr indent="0" algn="l">
              <a:lnSpc>
                <a:spcPct val="100000"/>
              </a:lnSpc>
            </a:pPr>
            <a:r>
              <a:rPr lang="en-US" sz="1300" b="0" i="0" u="none" strike="noStrik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产品：吕望来</a:t>
            </a:r>
            <a:endParaRPr lang="en-US" sz="1300" b="0" i="0" u="none" strike="noStrik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algn="l">
              <a:lnSpc>
                <a:spcPct val="100000"/>
              </a:lnSpc>
            </a:pPr>
            <a:r>
              <a:rPr lang="en-US" sz="1300" b="0" i="0" u="none" strike="noStrik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研发：李亮、赵俊伟、陈志强、朱宇翔、李明军、冯振佳</a:t>
            </a:r>
            <a:endParaRPr lang="en-US" sz="1300" b="0" i="0" u="none" strike="noStrik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algn="l">
              <a:lnSpc>
                <a:spcPct val="100000"/>
              </a:lnSpc>
            </a:pPr>
            <a:r>
              <a:rPr lang="en-US" sz="1300" b="0" i="0" u="none" strike="noStrik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测试：葛超强、郑文浩</a:t>
            </a:r>
            <a:endParaRPr lang="en-US" sz="1300" b="0" i="0" u="none" strike="noStrik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algn="l">
              <a:lnSpc>
                <a:spcPct val="100000"/>
              </a:lnSpc>
            </a:pPr>
            <a:r>
              <a:rPr lang="en-US" sz="1300" b="0" i="0" u="none" strike="noStrik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周期：2023-10~2023-12</a:t>
            </a:r>
          </a:p>
          <a:p>
            <a:r>
              <a:rPr lang="zh-CN" altLang="en-US" sz="1300" dirty="0">
                <a:latin typeface="Calibri"/>
                <a:ea typeface="Calibri"/>
                <a:cs typeface="Calibri"/>
                <a:sym typeface="Calibri"/>
              </a:rPr>
              <a:t>服务器投入：</a:t>
            </a:r>
            <a:r>
              <a:rPr lang="en-US" altLang="zh-CN" sz="1300" dirty="0"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zh-CN" altLang="en-US" sz="1300" dirty="0">
                <a:latin typeface="Calibri"/>
                <a:ea typeface="Calibri"/>
                <a:cs typeface="Calibri"/>
                <a:sym typeface="Calibri"/>
              </a:rPr>
              <a:t>台</a:t>
            </a:r>
            <a:r>
              <a:rPr lang="en-US" altLang="zh-CN" sz="1300" dirty="0">
                <a:latin typeface="Calibri"/>
                <a:ea typeface="Calibri"/>
                <a:cs typeface="Calibri"/>
                <a:sym typeface="Calibri"/>
              </a:rPr>
              <a:t>nginx + </a:t>
            </a:r>
            <a:r>
              <a:rPr lang="zh-CN" altLang="en-US" sz="13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zh-CN" sz="1300" dirty="0"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zh-CN" altLang="en-US" sz="1300" dirty="0">
                <a:latin typeface="Calibri"/>
                <a:ea typeface="Calibri"/>
                <a:cs typeface="Calibri"/>
                <a:sym typeface="Calibri"/>
              </a:rPr>
              <a:t>台云服务器 </a:t>
            </a:r>
            <a:r>
              <a:rPr lang="en-US" altLang="zh-CN" sz="1300" dirty="0">
                <a:latin typeface="Calibri"/>
                <a:ea typeface="Calibri"/>
                <a:cs typeface="Calibri"/>
                <a:sym typeface="Calibri"/>
              </a:rPr>
              <a:t>+ 1</a:t>
            </a:r>
            <a:r>
              <a:rPr lang="zh-CN" altLang="en-US" sz="1300" dirty="0">
                <a:latin typeface="Calibri"/>
                <a:ea typeface="Calibri"/>
                <a:cs typeface="Calibri"/>
                <a:sym typeface="Calibri"/>
              </a:rPr>
              <a:t>个</a:t>
            </a:r>
            <a:r>
              <a:rPr lang="en-US" altLang="zh-CN" sz="1300" dirty="0" err="1">
                <a:latin typeface="Calibri"/>
                <a:ea typeface="Calibri"/>
                <a:cs typeface="Calibri"/>
                <a:sym typeface="Calibri"/>
              </a:rPr>
              <a:t>mysql</a:t>
            </a:r>
            <a:r>
              <a:rPr lang="en-US" altLang="zh-CN" sz="13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zh-CN" altLang="en-US" sz="1300" dirty="0">
                <a:latin typeface="Calibri"/>
                <a:ea typeface="Calibri"/>
                <a:cs typeface="Calibri"/>
                <a:sym typeface="Calibri"/>
              </a:rPr>
              <a:t>实例 </a:t>
            </a:r>
            <a:r>
              <a:rPr lang="en-US" altLang="zh-CN" sz="1300" dirty="0">
                <a:latin typeface="Calibri"/>
                <a:ea typeface="Calibri"/>
                <a:cs typeface="Calibri"/>
                <a:sym typeface="Calibri"/>
              </a:rPr>
              <a:t>+ 1</a:t>
            </a:r>
            <a:r>
              <a:rPr lang="zh-CN" altLang="en-US" sz="1300" dirty="0">
                <a:latin typeface="Calibri"/>
                <a:ea typeface="Calibri"/>
                <a:cs typeface="Calibri"/>
                <a:sym typeface="Calibri"/>
              </a:rPr>
              <a:t>个</a:t>
            </a:r>
            <a:r>
              <a:rPr lang="en-US" altLang="zh-CN" sz="1300" dirty="0" err="1">
                <a:latin typeface="Calibri"/>
                <a:ea typeface="Calibri"/>
                <a:cs typeface="Calibri"/>
                <a:sym typeface="Calibri"/>
              </a:rPr>
              <a:t>redis</a:t>
            </a:r>
            <a:r>
              <a:rPr lang="en-US" altLang="zh-CN" sz="1300" dirty="0"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r>
              <a:rPr lang="zh-CN" altLang="en-US" sz="1300" dirty="0">
                <a:latin typeface="Calibri"/>
                <a:ea typeface="Calibri"/>
                <a:cs typeface="Calibri"/>
                <a:sym typeface="Calibri"/>
              </a:rPr>
              <a:t>服务器投入金额： </a:t>
            </a:r>
            <a:r>
              <a:rPr lang="en-US" altLang="zh-CN" sz="1300" dirty="0">
                <a:latin typeface="Calibri"/>
                <a:ea typeface="Calibri"/>
                <a:cs typeface="Calibri"/>
                <a:sym typeface="Calibri"/>
              </a:rPr>
              <a:t>3.1</a:t>
            </a:r>
            <a:r>
              <a:rPr lang="zh-CN" altLang="en-US" sz="1300" dirty="0">
                <a:latin typeface="Calibri"/>
                <a:ea typeface="Calibri"/>
                <a:cs typeface="Calibri"/>
                <a:sym typeface="Calibri"/>
              </a:rPr>
              <a:t>万 </a:t>
            </a:r>
            <a:r>
              <a:rPr lang="en-US" altLang="zh-CN" sz="1300" dirty="0">
                <a:latin typeface="Calibri"/>
                <a:ea typeface="Calibri"/>
                <a:cs typeface="Calibri"/>
                <a:sym typeface="Calibri"/>
              </a:rPr>
              <a:t>/ </a:t>
            </a:r>
            <a:r>
              <a:rPr lang="zh-CN" altLang="en-US" sz="1300" dirty="0">
                <a:latin typeface="Calibri"/>
                <a:ea typeface="Calibri"/>
                <a:cs typeface="Calibri"/>
                <a:sym typeface="Calibri"/>
              </a:rPr>
              <a:t>年</a:t>
            </a:r>
            <a:endParaRPr lang="en-US" sz="1300" b="0" i="0" u="none" strike="noStrik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algn="l">
              <a:lnSpc>
                <a:spcPct val="100000"/>
              </a:lnSpc>
            </a:pPr>
            <a:endParaRPr lang="en-US" sz="1300" b="0" i="0" u="none" strike="noStrik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indent="0" algn="l">
              <a:lnSpc>
                <a:spcPct val="150000"/>
              </a:lnSpc>
            </a:pPr>
            <a:endParaRPr lang="en-US" sz="1300" b="0" i="0" u="none" strike="noStrik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indent="0" algn="l">
              <a:lnSpc>
                <a:spcPct val="150000"/>
              </a:lnSpc>
            </a:pPr>
            <a:endParaRPr lang="en-US" sz="1300" b="0" i="0" u="none" strike="noStrik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indent="0" algn="l">
              <a:lnSpc>
                <a:spcPct val="150000"/>
              </a:lnSpc>
            </a:pPr>
            <a:endParaRPr lang="en-US" sz="1300" b="0" i="0" u="none" strike="noStrik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algn="l">
              <a:lnSpc>
                <a:spcPct val="116666"/>
              </a:lnSpc>
            </a:pPr>
            <a:r>
              <a:rPr lang="en-US" sz="1300" b="0" i="0" u="none" strike="noStrik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222885" y="843280"/>
            <a:ext cx="2259965" cy="1179195"/>
          </a:xfrm>
          <a:prstGeom prst="rect">
            <a:avLst/>
          </a:prstGeom>
          <a:ln w="12700">
            <a:noFill/>
            <a:prstDash val="solid"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" y="669"/>
            <a:ext cx="738572" cy="43726"/>
          </a:xfrm>
          <a:prstGeom prst="rect">
            <a:avLst/>
          </a:prstGeom>
          <a:solidFill>
            <a:srgbClr val="595959">
              <a:alpha val="100000"/>
            </a:srgbClr>
          </a:solidFill>
          <a:ln w="12700" cap="flat">
            <a:noFill/>
            <a:prstDash val="solid"/>
          </a:ln>
        </p:spPr>
        <p:txBody>
          <a:bodyPr wrap="square" lIns="91440" tIns="45720" rIns="91440" bIns="45720" rtlCol="0" anchor="ctr">
            <a:noAutofit/>
          </a:bodyPr>
          <a:lstStyle/>
          <a:p>
            <a:pPr indent="0" algn="ctr">
              <a:lnSpc>
                <a:spcPct val="100000"/>
              </a:lnSpc>
              <a:defRPr/>
            </a:pPr>
            <a:r>
              <a:rPr lang="en-US" sz="1300" b="0" i="0" u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lang="en-US" sz="1100"/>
          </a:p>
        </p:txBody>
      </p:sp>
      <p:grpSp>
        <p:nvGrpSpPr>
          <p:cNvPr id="3" name="Group 3"/>
          <p:cNvGrpSpPr/>
          <p:nvPr/>
        </p:nvGrpSpPr>
        <p:grpSpPr>
          <a:xfrm>
            <a:off x="144661" y="669"/>
            <a:ext cx="431936" cy="627371"/>
            <a:chOff x="144661" y="669"/>
            <a:chExt cx="431936" cy="627371"/>
          </a:xfrm>
        </p:grpSpPr>
        <p:sp>
          <p:nvSpPr>
            <p:cNvPr id="4" name="AutoShape 4"/>
            <p:cNvSpPr/>
            <p:nvPr/>
          </p:nvSpPr>
          <p:spPr>
            <a:xfrm>
              <a:off x="144661" y="669"/>
              <a:ext cx="431936" cy="411403"/>
            </a:xfrm>
            <a:prstGeom prst="rect">
              <a:avLst/>
            </a:prstGeom>
            <a:solidFill>
              <a:srgbClr val="2F5EB0">
                <a:alpha val="100000"/>
              </a:srgbClr>
            </a:solidFill>
            <a:ln w="12700" cap="flat">
              <a:noFill/>
              <a:prstDash val="solid"/>
            </a:ln>
          </p:spPr>
          <p:txBody>
            <a:bodyPr wrap="square" lIns="91440" tIns="45720" rIns="91440" bIns="45720" rtlCol="0" anchor="ctr">
              <a:noAutofit/>
            </a:bodyPr>
            <a:lstStyle/>
            <a:p>
              <a:pPr indent="0" algn="ctr">
                <a:lnSpc>
                  <a:spcPct val="100000"/>
                </a:lnSpc>
                <a:defRPr/>
              </a:pPr>
              <a:r>
                <a:rPr lang="en-US" sz="1300" b="0" i="0" u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endParaRPr lang="en-US" sz="1100"/>
            </a:p>
          </p:txBody>
        </p:sp>
        <p:sp>
          <p:nvSpPr>
            <p:cNvPr id="5" name="AutoShape 5"/>
            <p:cNvSpPr/>
            <p:nvPr/>
          </p:nvSpPr>
          <p:spPr>
            <a:xfrm rot="10800000">
              <a:off x="144661" y="412072"/>
              <a:ext cx="431936" cy="215968"/>
            </a:xfrm>
            <a:prstGeom prst="triangle">
              <a:avLst>
                <a:gd name="adj" fmla="val 50000"/>
              </a:avLst>
            </a:prstGeom>
            <a:solidFill>
              <a:srgbClr val="2F5EB0">
                <a:alpha val="100000"/>
              </a:srgbClr>
            </a:solidFill>
            <a:ln w="12700" cap="flat">
              <a:noFill/>
              <a:prstDash val="solid"/>
            </a:ln>
          </p:spPr>
          <p:txBody>
            <a:bodyPr wrap="square" lIns="91440" tIns="45720" rIns="91440" bIns="45720" rtlCol="0" anchor="ctr">
              <a:noAutofit/>
            </a:bodyPr>
            <a:lstStyle/>
            <a:p>
              <a:pPr indent="0" algn="ctr">
                <a:lnSpc>
                  <a:spcPct val="100000"/>
                </a:lnSpc>
                <a:defRPr/>
              </a:pPr>
              <a:r>
                <a:rPr lang="en-US" sz="1300" b="0" i="0" u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endParaRPr lang="en-US" sz="1100"/>
            </a:p>
          </p:txBody>
        </p:sp>
      </p:grpSp>
      <p:sp>
        <p:nvSpPr>
          <p:cNvPr id="6" name="Freeform 6"/>
          <p:cNvSpPr/>
          <p:nvPr/>
        </p:nvSpPr>
        <p:spPr>
          <a:xfrm>
            <a:off x="222705" y="155552"/>
            <a:ext cx="275848" cy="189415"/>
          </a:xfrm>
          <a:custGeom>
            <a:avLst/>
            <a:gdLst/>
            <a:ahLst/>
            <a:cxnLst/>
            <a:rect l="l" t="t" r="r" b="b"/>
            <a:pathLst>
              <a:path w="275848" h="189415">
                <a:moveTo>
                  <a:pt x="137925" y="0"/>
                </a:moveTo>
                <a:cubicBezTo>
                  <a:pt x="152701" y="0"/>
                  <a:pt x="162554" y="9840"/>
                  <a:pt x="162554" y="24600"/>
                </a:cubicBezTo>
                <a:cubicBezTo>
                  <a:pt x="162554" y="36900"/>
                  <a:pt x="152701" y="49199"/>
                  <a:pt x="137925" y="49199"/>
                </a:cubicBezTo>
                <a:cubicBezTo>
                  <a:pt x="125609" y="49199"/>
                  <a:pt x="113294" y="36900"/>
                  <a:pt x="113294" y="24600"/>
                </a:cubicBezTo>
                <a:cubicBezTo>
                  <a:pt x="113294" y="9840"/>
                  <a:pt x="125609" y="0"/>
                  <a:pt x="137925" y="0"/>
                </a:cubicBezTo>
                <a:close/>
                <a:moveTo>
                  <a:pt x="36944" y="120537"/>
                </a:moveTo>
                <a:cubicBezTo>
                  <a:pt x="36944" y="162357"/>
                  <a:pt x="36944" y="162357"/>
                  <a:pt x="36944" y="162357"/>
                </a:cubicBezTo>
                <a:cubicBezTo>
                  <a:pt x="24629" y="162357"/>
                  <a:pt x="24629" y="162357"/>
                  <a:pt x="24629" y="162357"/>
                </a:cubicBezTo>
                <a:cubicBezTo>
                  <a:pt x="24629" y="127917"/>
                  <a:pt x="24629" y="127917"/>
                  <a:pt x="24629" y="127917"/>
                </a:cubicBezTo>
                <a:cubicBezTo>
                  <a:pt x="22167" y="127917"/>
                  <a:pt x="22167" y="127917"/>
                  <a:pt x="22167" y="127917"/>
                </a:cubicBezTo>
                <a:cubicBezTo>
                  <a:pt x="22167" y="162357"/>
                  <a:pt x="22167" y="162357"/>
                  <a:pt x="22167" y="162357"/>
                </a:cubicBezTo>
                <a:cubicBezTo>
                  <a:pt x="9851" y="162357"/>
                  <a:pt x="9851" y="162357"/>
                  <a:pt x="9851" y="162357"/>
                </a:cubicBezTo>
                <a:cubicBezTo>
                  <a:pt x="9851" y="120537"/>
                  <a:pt x="9851" y="120537"/>
                  <a:pt x="9851" y="120537"/>
                </a:cubicBezTo>
                <a:cubicBezTo>
                  <a:pt x="9851" y="113157"/>
                  <a:pt x="9851" y="113157"/>
                  <a:pt x="9851" y="113157"/>
                </a:cubicBezTo>
                <a:cubicBezTo>
                  <a:pt x="9851" y="91018"/>
                  <a:pt x="9851" y="91018"/>
                  <a:pt x="9851" y="91018"/>
                </a:cubicBezTo>
                <a:cubicBezTo>
                  <a:pt x="9851" y="91018"/>
                  <a:pt x="9851" y="91018"/>
                  <a:pt x="9851" y="91018"/>
                </a:cubicBezTo>
                <a:cubicBezTo>
                  <a:pt x="9851" y="113157"/>
                  <a:pt x="9851" y="113157"/>
                  <a:pt x="9851" y="113157"/>
                </a:cubicBezTo>
                <a:cubicBezTo>
                  <a:pt x="0" y="113157"/>
                  <a:pt x="0" y="113157"/>
                  <a:pt x="0" y="113157"/>
                </a:cubicBezTo>
                <a:cubicBezTo>
                  <a:pt x="0" y="81178"/>
                  <a:pt x="0" y="81178"/>
                  <a:pt x="0" y="81178"/>
                </a:cubicBezTo>
                <a:cubicBezTo>
                  <a:pt x="0" y="76258"/>
                  <a:pt x="2463" y="71338"/>
                  <a:pt x="9851" y="71338"/>
                </a:cubicBezTo>
                <a:cubicBezTo>
                  <a:pt x="32018" y="71338"/>
                  <a:pt x="32018" y="71338"/>
                  <a:pt x="32018" y="71338"/>
                </a:cubicBezTo>
                <a:cubicBezTo>
                  <a:pt x="32018" y="73798"/>
                  <a:pt x="32018" y="73798"/>
                  <a:pt x="32018" y="76258"/>
                </a:cubicBezTo>
                <a:cubicBezTo>
                  <a:pt x="32018" y="120537"/>
                  <a:pt x="32018" y="120537"/>
                  <a:pt x="32018" y="120537"/>
                </a:cubicBezTo>
                <a:cubicBezTo>
                  <a:pt x="36944" y="120537"/>
                  <a:pt x="36944" y="120537"/>
                  <a:pt x="36944" y="120537"/>
                </a:cubicBezTo>
                <a:close/>
                <a:moveTo>
                  <a:pt x="24629" y="36900"/>
                </a:moveTo>
                <a:cubicBezTo>
                  <a:pt x="32018" y="36900"/>
                  <a:pt x="39407" y="44279"/>
                  <a:pt x="39407" y="54119"/>
                </a:cubicBezTo>
                <a:cubicBezTo>
                  <a:pt x="39407" y="56578"/>
                  <a:pt x="39407" y="59038"/>
                  <a:pt x="36944" y="61498"/>
                </a:cubicBezTo>
                <a:cubicBezTo>
                  <a:pt x="36944" y="63958"/>
                  <a:pt x="36944" y="63958"/>
                  <a:pt x="34481" y="63958"/>
                </a:cubicBezTo>
                <a:cubicBezTo>
                  <a:pt x="32018" y="66418"/>
                  <a:pt x="29555" y="68878"/>
                  <a:pt x="24629" y="68878"/>
                </a:cubicBezTo>
                <a:cubicBezTo>
                  <a:pt x="14778" y="68878"/>
                  <a:pt x="7389" y="61498"/>
                  <a:pt x="7389" y="54119"/>
                </a:cubicBezTo>
                <a:cubicBezTo>
                  <a:pt x="7389" y="44279"/>
                  <a:pt x="14778" y="36900"/>
                  <a:pt x="24629" y="36900"/>
                </a:cubicBezTo>
                <a:close/>
                <a:moveTo>
                  <a:pt x="236441" y="120537"/>
                </a:moveTo>
                <a:cubicBezTo>
                  <a:pt x="236441" y="162357"/>
                  <a:pt x="236441" y="162357"/>
                  <a:pt x="236441" y="162357"/>
                </a:cubicBezTo>
                <a:cubicBezTo>
                  <a:pt x="248756" y="162357"/>
                  <a:pt x="248756" y="162357"/>
                  <a:pt x="248756" y="162357"/>
                </a:cubicBezTo>
                <a:cubicBezTo>
                  <a:pt x="248756" y="127917"/>
                  <a:pt x="248756" y="127917"/>
                  <a:pt x="248756" y="127917"/>
                </a:cubicBezTo>
                <a:cubicBezTo>
                  <a:pt x="251219" y="127917"/>
                  <a:pt x="251219" y="127917"/>
                  <a:pt x="251219" y="127917"/>
                </a:cubicBezTo>
                <a:cubicBezTo>
                  <a:pt x="251219" y="162357"/>
                  <a:pt x="251219" y="162357"/>
                  <a:pt x="251219" y="162357"/>
                </a:cubicBezTo>
                <a:cubicBezTo>
                  <a:pt x="263534" y="162357"/>
                  <a:pt x="263534" y="162357"/>
                  <a:pt x="263534" y="162357"/>
                </a:cubicBezTo>
                <a:cubicBezTo>
                  <a:pt x="263534" y="120537"/>
                  <a:pt x="263534" y="120537"/>
                  <a:pt x="263534" y="120537"/>
                </a:cubicBezTo>
                <a:cubicBezTo>
                  <a:pt x="263534" y="113157"/>
                  <a:pt x="263534" y="113157"/>
                  <a:pt x="263534" y="113157"/>
                </a:cubicBezTo>
                <a:cubicBezTo>
                  <a:pt x="263534" y="91018"/>
                  <a:pt x="263534" y="91018"/>
                  <a:pt x="263534" y="91018"/>
                </a:cubicBezTo>
                <a:cubicBezTo>
                  <a:pt x="263534" y="91018"/>
                  <a:pt x="263534" y="91018"/>
                  <a:pt x="263534" y="91018"/>
                </a:cubicBezTo>
                <a:cubicBezTo>
                  <a:pt x="263534" y="113157"/>
                  <a:pt x="263534" y="113157"/>
                  <a:pt x="263534" y="113157"/>
                </a:cubicBezTo>
                <a:cubicBezTo>
                  <a:pt x="275848" y="113157"/>
                  <a:pt x="275848" y="113157"/>
                  <a:pt x="275848" y="113157"/>
                </a:cubicBezTo>
                <a:cubicBezTo>
                  <a:pt x="275848" y="81178"/>
                  <a:pt x="275848" y="81178"/>
                  <a:pt x="275848" y="81178"/>
                </a:cubicBezTo>
                <a:cubicBezTo>
                  <a:pt x="275848" y="76258"/>
                  <a:pt x="270923" y="71338"/>
                  <a:pt x="263534" y="71338"/>
                </a:cubicBezTo>
                <a:cubicBezTo>
                  <a:pt x="241367" y="71338"/>
                  <a:pt x="241367" y="71338"/>
                  <a:pt x="241367" y="71338"/>
                </a:cubicBezTo>
                <a:cubicBezTo>
                  <a:pt x="241367" y="73798"/>
                  <a:pt x="241367" y="73798"/>
                  <a:pt x="241367" y="76258"/>
                </a:cubicBezTo>
                <a:cubicBezTo>
                  <a:pt x="241367" y="120537"/>
                  <a:pt x="241367" y="120537"/>
                  <a:pt x="241367" y="120537"/>
                </a:cubicBezTo>
                <a:cubicBezTo>
                  <a:pt x="236441" y="120537"/>
                  <a:pt x="236441" y="120537"/>
                  <a:pt x="236441" y="120537"/>
                </a:cubicBezTo>
                <a:close/>
                <a:moveTo>
                  <a:pt x="248756" y="36900"/>
                </a:moveTo>
                <a:cubicBezTo>
                  <a:pt x="241367" y="36900"/>
                  <a:pt x="233978" y="44279"/>
                  <a:pt x="233978" y="54119"/>
                </a:cubicBezTo>
                <a:cubicBezTo>
                  <a:pt x="233978" y="56578"/>
                  <a:pt x="233978" y="59038"/>
                  <a:pt x="236441" y="61498"/>
                </a:cubicBezTo>
                <a:cubicBezTo>
                  <a:pt x="236441" y="63958"/>
                  <a:pt x="238904" y="63958"/>
                  <a:pt x="238904" y="63958"/>
                </a:cubicBezTo>
                <a:cubicBezTo>
                  <a:pt x="241367" y="66418"/>
                  <a:pt x="246292" y="68878"/>
                  <a:pt x="248756" y="68878"/>
                </a:cubicBezTo>
                <a:cubicBezTo>
                  <a:pt x="258608" y="68878"/>
                  <a:pt x="265996" y="61498"/>
                  <a:pt x="265996" y="54119"/>
                </a:cubicBezTo>
                <a:cubicBezTo>
                  <a:pt x="265996" y="44279"/>
                  <a:pt x="258608" y="36900"/>
                  <a:pt x="248756" y="36900"/>
                </a:cubicBezTo>
                <a:close/>
                <a:moveTo>
                  <a:pt x="184720" y="125457"/>
                </a:moveTo>
                <a:cubicBezTo>
                  <a:pt x="184720" y="177117"/>
                  <a:pt x="184720" y="177117"/>
                  <a:pt x="184720" y="177117"/>
                </a:cubicBezTo>
                <a:cubicBezTo>
                  <a:pt x="197034" y="177117"/>
                  <a:pt x="197034" y="177117"/>
                  <a:pt x="197034" y="177117"/>
                </a:cubicBezTo>
                <a:cubicBezTo>
                  <a:pt x="197034" y="132837"/>
                  <a:pt x="197034" y="132837"/>
                  <a:pt x="197034" y="132837"/>
                </a:cubicBezTo>
                <a:cubicBezTo>
                  <a:pt x="201960" y="132837"/>
                  <a:pt x="201960" y="132837"/>
                  <a:pt x="201960" y="132837"/>
                </a:cubicBezTo>
                <a:cubicBezTo>
                  <a:pt x="201960" y="177117"/>
                  <a:pt x="201960" y="177117"/>
                  <a:pt x="201960" y="177117"/>
                </a:cubicBezTo>
                <a:cubicBezTo>
                  <a:pt x="214274" y="177117"/>
                  <a:pt x="214274" y="177117"/>
                  <a:pt x="214274" y="177117"/>
                </a:cubicBezTo>
                <a:cubicBezTo>
                  <a:pt x="214274" y="125457"/>
                  <a:pt x="214274" y="125457"/>
                  <a:pt x="214274" y="125457"/>
                </a:cubicBezTo>
                <a:cubicBezTo>
                  <a:pt x="214274" y="115617"/>
                  <a:pt x="214274" y="115617"/>
                  <a:pt x="214274" y="115617"/>
                </a:cubicBezTo>
                <a:cubicBezTo>
                  <a:pt x="214274" y="88558"/>
                  <a:pt x="214274" y="88558"/>
                  <a:pt x="214274" y="88558"/>
                </a:cubicBezTo>
                <a:cubicBezTo>
                  <a:pt x="216738" y="88558"/>
                  <a:pt x="216738" y="88558"/>
                  <a:pt x="216738" y="88558"/>
                </a:cubicBezTo>
                <a:cubicBezTo>
                  <a:pt x="216738" y="115617"/>
                  <a:pt x="216738" y="115617"/>
                  <a:pt x="216738" y="115617"/>
                </a:cubicBezTo>
                <a:cubicBezTo>
                  <a:pt x="231516" y="115617"/>
                  <a:pt x="231516" y="115617"/>
                  <a:pt x="231516" y="115617"/>
                </a:cubicBezTo>
                <a:cubicBezTo>
                  <a:pt x="231516" y="76258"/>
                  <a:pt x="231516" y="76258"/>
                  <a:pt x="231516" y="76258"/>
                </a:cubicBezTo>
                <a:cubicBezTo>
                  <a:pt x="231516" y="68878"/>
                  <a:pt x="224127" y="63958"/>
                  <a:pt x="216738" y="63958"/>
                </a:cubicBezTo>
                <a:cubicBezTo>
                  <a:pt x="189645" y="63958"/>
                  <a:pt x="189645" y="63958"/>
                  <a:pt x="189645" y="63958"/>
                </a:cubicBezTo>
                <a:cubicBezTo>
                  <a:pt x="189645" y="66418"/>
                  <a:pt x="189645" y="68878"/>
                  <a:pt x="189645" y="68878"/>
                </a:cubicBezTo>
                <a:cubicBezTo>
                  <a:pt x="189645" y="125457"/>
                  <a:pt x="189645" y="125457"/>
                  <a:pt x="189645" y="125457"/>
                </a:cubicBezTo>
                <a:cubicBezTo>
                  <a:pt x="184720" y="125457"/>
                  <a:pt x="184720" y="125457"/>
                  <a:pt x="184720" y="125457"/>
                </a:cubicBezTo>
                <a:close/>
                <a:moveTo>
                  <a:pt x="160090" y="115617"/>
                </a:moveTo>
                <a:cubicBezTo>
                  <a:pt x="160090" y="78718"/>
                  <a:pt x="160090" y="78718"/>
                  <a:pt x="160090" y="78718"/>
                </a:cubicBezTo>
                <a:cubicBezTo>
                  <a:pt x="157627" y="78718"/>
                  <a:pt x="157627" y="78718"/>
                  <a:pt x="157627" y="78718"/>
                </a:cubicBezTo>
                <a:cubicBezTo>
                  <a:pt x="157627" y="115617"/>
                  <a:pt x="157627" y="115617"/>
                  <a:pt x="157627" y="115617"/>
                </a:cubicBezTo>
                <a:cubicBezTo>
                  <a:pt x="157627" y="122997"/>
                  <a:pt x="157627" y="122997"/>
                  <a:pt x="157627" y="122997"/>
                </a:cubicBezTo>
                <a:cubicBezTo>
                  <a:pt x="157627" y="189415"/>
                  <a:pt x="157627" y="189415"/>
                  <a:pt x="157627" y="189415"/>
                </a:cubicBezTo>
                <a:cubicBezTo>
                  <a:pt x="140387" y="189415"/>
                  <a:pt x="140387" y="189415"/>
                  <a:pt x="140387" y="189415"/>
                </a:cubicBezTo>
                <a:cubicBezTo>
                  <a:pt x="140387" y="135297"/>
                  <a:pt x="140387" y="135297"/>
                  <a:pt x="140387" y="135297"/>
                </a:cubicBezTo>
                <a:cubicBezTo>
                  <a:pt x="135461" y="135297"/>
                  <a:pt x="135461" y="135297"/>
                  <a:pt x="135461" y="135297"/>
                </a:cubicBezTo>
                <a:cubicBezTo>
                  <a:pt x="135461" y="189415"/>
                  <a:pt x="135461" y="189415"/>
                  <a:pt x="135461" y="189415"/>
                </a:cubicBezTo>
                <a:cubicBezTo>
                  <a:pt x="118220" y="189415"/>
                  <a:pt x="118220" y="189415"/>
                  <a:pt x="118220" y="189415"/>
                </a:cubicBezTo>
                <a:cubicBezTo>
                  <a:pt x="118220" y="122997"/>
                  <a:pt x="118220" y="122997"/>
                  <a:pt x="118220" y="122997"/>
                </a:cubicBezTo>
                <a:cubicBezTo>
                  <a:pt x="118220" y="115617"/>
                  <a:pt x="118220" y="115617"/>
                  <a:pt x="118220" y="115617"/>
                </a:cubicBezTo>
                <a:cubicBezTo>
                  <a:pt x="118220" y="78718"/>
                  <a:pt x="118220" y="78718"/>
                  <a:pt x="118220" y="78718"/>
                </a:cubicBezTo>
                <a:cubicBezTo>
                  <a:pt x="115758" y="78718"/>
                  <a:pt x="115758" y="78718"/>
                  <a:pt x="115758" y="78718"/>
                </a:cubicBezTo>
                <a:cubicBezTo>
                  <a:pt x="115758" y="115617"/>
                  <a:pt x="115758" y="115617"/>
                  <a:pt x="115758" y="115617"/>
                </a:cubicBezTo>
                <a:cubicBezTo>
                  <a:pt x="100980" y="115617"/>
                  <a:pt x="100980" y="115617"/>
                  <a:pt x="100980" y="115617"/>
                </a:cubicBezTo>
                <a:cubicBezTo>
                  <a:pt x="100980" y="66418"/>
                  <a:pt x="100980" y="66418"/>
                  <a:pt x="100980" y="66418"/>
                </a:cubicBezTo>
                <a:cubicBezTo>
                  <a:pt x="100980" y="59038"/>
                  <a:pt x="108369" y="51659"/>
                  <a:pt x="115758" y="51659"/>
                </a:cubicBezTo>
                <a:cubicBezTo>
                  <a:pt x="162554" y="51659"/>
                  <a:pt x="113294" y="51659"/>
                  <a:pt x="160090" y="51659"/>
                </a:cubicBezTo>
                <a:cubicBezTo>
                  <a:pt x="169943" y="51659"/>
                  <a:pt x="174868" y="59038"/>
                  <a:pt x="174868" y="66418"/>
                </a:cubicBezTo>
                <a:cubicBezTo>
                  <a:pt x="174868" y="115617"/>
                  <a:pt x="174868" y="115617"/>
                  <a:pt x="174868" y="115617"/>
                </a:cubicBezTo>
                <a:cubicBezTo>
                  <a:pt x="172405" y="115617"/>
                  <a:pt x="167479" y="115617"/>
                  <a:pt x="160090" y="115617"/>
                </a:cubicBezTo>
                <a:close/>
                <a:moveTo>
                  <a:pt x="91129" y="125457"/>
                </a:moveTo>
                <a:cubicBezTo>
                  <a:pt x="91129" y="177117"/>
                  <a:pt x="91129" y="177117"/>
                  <a:pt x="91129" y="177117"/>
                </a:cubicBezTo>
                <a:cubicBezTo>
                  <a:pt x="76351" y="177117"/>
                  <a:pt x="76351" y="177117"/>
                  <a:pt x="76351" y="177117"/>
                </a:cubicBezTo>
                <a:cubicBezTo>
                  <a:pt x="76351" y="132837"/>
                  <a:pt x="76351" y="132837"/>
                  <a:pt x="76351" y="132837"/>
                </a:cubicBezTo>
                <a:cubicBezTo>
                  <a:pt x="73887" y="132837"/>
                  <a:pt x="73887" y="132837"/>
                  <a:pt x="73887" y="132837"/>
                </a:cubicBezTo>
                <a:cubicBezTo>
                  <a:pt x="73887" y="177117"/>
                  <a:pt x="73887" y="177117"/>
                  <a:pt x="73887" y="177117"/>
                </a:cubicBezTo>
                <a:cubicBezTo>
                  <a:pt x="59111" y="177117"/>
                  <a:pt x="59111" y="177117"/>
                  <a:pt x="59111" y="177117"/>
                </a:cubicBezTo>
                <a:cubicBezTo>
                  <a:pt x="59111" y="125457"/>
                  <a:pt x="59111" y="125457"/>
                  <a:pt x="59111" y="125457"/>
                </a:cubicBezTo>
                <a:cubicBezTo>
                  <a:pt x="59111" y="115617"/>
                  <a:pt x="59111" y="115617"/>
                  <a:pt x="59111" y="115617"/>
                </a:cubicBezTo>
                <a:cubicBezTo>
                  <a:pt x="59111" y="88558"/>
                  <a:pt x="59111" y="88558"/>
                  <a:pt x="59111" y="88558"/>
                </a:cubicBezTo>
                <a:cubicBezTo>
                  <a:pt x="56647" y="88558"/>
                  <a:pt x="56647" y="88558"/>
                  <a:pt x="56647" y="88558"/>
                </a:cubicBezTo>
                <a:cubicBezTo>
                  <a:pt x="56647" y="115617"/>
                  <a:pt x="56647" y="115617"/>
                  <a:pt x="56647" y="115617"/>
                </a:cubicBezTo>
                <a:cubicBezTo>
                  <a:pt x="44333" y="115617"/>
                  <a:pt x="44333" y="115617"/>
                  <a:pt x="44333" y="115617"/>
                </a:cubicBezTo>
                <a:cubicBezTo>
                  <a:pt x="44333" y="76258"/>
                  <a:pt x="44333" y="76258"/>
                  <a:pt x="44333" y="76258"/>
                </a:cubicBezTo>
                <a:cubicBezTo>
                  <a:pt x="44333" y="68878"/>
                  <a:pt x="49258" y="63958"/>
                  <a:pt x="56647" y="63958"/>
                </a:cubicBezTo>
                <a:cubicBezTo>
                  <a:pt x="86203" y="63958"/>
                  <a:pt x="86203" y="63958"/>
                  <a:pt x="86203" y="63958"/>
                </a:cubicBezTo>
                <a:cubicBezTo>
                  <a:pt x="86203" y="66418"/>
                  <a:pt x="86203" y="68878"/>
                  <a:pt x="86203" y="68878"/>
                </a:cubicBezTo>
                <a:cubicBezTo>
                  <a:pt x="86203" y="125457"/>
                  <a:pt x="86203" y="125457"/>
                  <a:pt x="86203" y="125457"/>
                </a:cubicBezTo>
                <a:cubicBezTo>
                  <a:pt x="91129" y="125457"/>
                  <a:pt x="91129" y="125457"/>
                  <a:pt x="91129" y="125457"/>
                </a:cubicBezTo>
                <a:close/>
                <a:moveTo>
                  <a:pt x="76351" y="22140"/>
                </a:moveTo>
                <a:cubicBezTo>
                  <a:pt x="86203" y="22140"/>
                  <a:pt x="96054" y="29520"/>
                  <a:pt x="96054" y="41819"/>
                </a:cubicBezTo>
                <a:cubicBezTo>
                  <a:pt x="96054" y="46739"/>
                  <a:pt x="93591" y="49199"/>
                  <a:pt x="91129" y="54119"/>
                </a:cubicBezTo>
                <a:cubicBezTo>
                  <a:pt x="91129" y="54119"/>
                  <a:pt x="91129" y="54119"/>
                  <a:pt x="91129" y="56578"/>
                </a:cubicBezTo>
                <a:cubicBezTo>
                  <a:pt x="86203" y="59038"/>
                  <a:pt x="81276" y="61498"/>
                  <a:pt x="76351" y="61498"/>
                </a:cubicBezTo>
                <a:cubicBezTo>
                  <a:pt x="64036" y="61498"/>
                  <a:pt x="54185" y="51659"/>
                  <a:pt x="54185" y="41819"/>
                </a:cubicBezTo>
                <a:cubicBezTo>
                  <a:pt x="54185" y="29520"/>
                  <a:pt x="64036" y="22140"/>
                  <a:pt x="76351" y="22140"/>
                </a:cubicBezTo>
                <a:close/>
                <a:moveTo>
                  <a:pt x="199497" y="22140"/>
                </a:moveTo>
                <a:cubicBezTo>
                  <a:pt x="187183" y="22140"/>
                  <a:pt x="179794" y="29520"/>
                  <a:pt x="179794" y="41819"/>
                </a:cubicBezTo>
                <a:cubicBezTo>
                  <a:pt x="179794" y="46739"/>
                  <a:pt x="179794" y="49199"/>
                  <a:pt x="182256" y="54119"/>
                </a:cubicBezTo>
                <a:cubicBezTo>
                  <a:pt x="184720" y="54119"/>
                  <a:pt x="184720" y="54119"/>
                  <a:pt x="184720" y="56578"/>
                </a:cubicBezTo>
                <a:cubicBezTo>
                  <a:pt x="189645" y="59038"/>
                  <a:pt x="194572" y="61498"/>
                  <a:pt x="199497" y="61498"/>
                </a:cubicBezTo>
                <a:cubicBezTo>
                  <a:pt x="209349" y="61498"/>
                  <a:pt x="219201" y="51659"/>
                  <a:pt x="219201" y="41819"/>
                </a:cubicBezTo>
                <a:cubicBezTo>
                  <a:pt x="219201" y="29520"/>
                  <a:pt x="209349" y="22140"/>
                  <a:pt x="199497" y="22140"/>
                </a:cubicBezTo>
                <a:close/>
              </a:path>
            </a:pathLst>
          </a:custGeom>
          <a:solidFill>
            <a:srgbClr val="FFFFFF">
              <a:alpha val="100000"/>
            </a:srgbClr>
          </a:solidFill>
          <a:ln w="12700">
            <a:noFill/>
            <a:prstDash val="solid"/>
          </a:ln>
        </p:spPr>
        <p:txBody>
          <a:bodyPr wrap="square" lIns="91440" tIns="45720" rIns="91440" bIns="45720" rtlCol="0" anchor="ctr">
            <a:noAutofit/>
          </a:bodyPr>
          <a:lstStyle/>
          <a:p>
            <a:pPr indent="0" algn="ctr">
              <a:lnSpc>
                <a:spcPct val="100000"/>
              </a:lnSpc>
              <a:defRPr/>
            </a:pPr>
            <a:r>
              <a:rPr lang="en-US" sz="1300" b="0" i="0" u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lang="en-US" sz="1100"/>
          </a:p>
        </p:txBody>
      </p:sp>
      <p:sp>
        <p:nvSpPr>
          <p:cNvPr id="7" name="AutoShape 7"/>
          <p:cNvSpPr/>
          <p:nvPr/>
        </p:nvSpPr>
        <p:spPr>
          <a:xfrm rot="10800000" flipV="1">
            <a:off x="-12700" y="4893404"/>
            <a:ext cx="9144001" cy="270313"/>
          </a:xfrm>
          <a:prstGeom prst="rect">
            <a:avLst/>
          </a:prstGeom>
          <a:gradFill rotWithShape="0">
            <a:gsLst>
              <a:gs pos="0">
                <a:srgbClr val="0E1A40">
                  <a:alpha val="100000"/>
                </a:srgbClr>
              </a:gs>
              <a:gs pos="100000">
                <a:srgbClr val="2F5EB0">
                  <a:alpha val="100000"/>
                </a:srgbClr>
              </a:gs>
            </a:gsLst>
            <a:lin ang="13800000"/>
          </a:gradFill>
          <a:ln w="12700" cap="flat">
            <a:noFill/>
            <a:prstDash val="solid"/>
          </a:ln>
        </p:spPr>
        <p:txBody>
          <a:bodyPr wrap="square" lIns="91440" tIns="45720" rIns="91440" bIns="45720" rtlCol="0" anchor="ctr">
            <a:noAutofit/>
          </a:bodyPr>
          <a:lstStyle/>
          <a:p>
            <a:pPr indent="0" algn="ctr">
              <a:lnSpc>
                <a:spcPct val="100000"/>
              </a:lnSpc>
              <a:defRPr/>
            </a:pPr>
            <a:r>
              <a:rPr lang="en-US" sz="1300" b="0" i="0" u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lang="en-US" sz="1100"/>
          </a:p>
        </p:txBody>
      </p:sp>
      <p:sp>
        <p:nvSpPr>
          <p:cNvPr id="8" name="AutoShape 8"/>
          <p:cNvSpPr/>
          <p:nvPr/>
        </p:nvSpPr>
        <p:spPr>
          <a:xfrm rot="10800000" flipV="1">
            <a:off x="-2" y="4946689"/>
            <a:ext cx="9144001" cy="216674"/>
          </a:xfrm>
          <a:prstGeom prst="rect">
            <a:avLst/>
          </a:prstGeom>
          <a:solidFill>
            <a:srgbClr val="404040">
              <a:alpha val="100000"/>
            </a:srgbClr>
          </a:solidFill>
          <a:ln w="12700" cap="flat">
            <a:noFill/>
            <a:prstDash val="solid"/>
          </a:ln>
        </p:spPr>
        <p:txBody>
          <a:bodyPr wrap="square" lIns="91440" tIns="45720" rIns="91440" bIns="45720" rtlCol="0" anchor="ctr">
            <a:noAutofit/>
          </a:bodyPr>
          <a:lstStyle/>
          <a:p>
            <a:pPr indent="0" algn="ctr">
              <a:lnSpc>
                <a:spcPct val="100000"/>
              </a:lnSpc>
              <a:defRPr/>
            </a:pPr>
            <a:r>
              <a:rPr lang="en-US" sz="1300" b="0" i="0" u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lang="en-US" sz="1100"/>
          </a:p>
        </p:txBody>
      </p:sp>
      <p:sp>
        <p:nvSpPr>
          <p:cNvPr id="9" name="Freeform 9"/>
          <p:cNvSpPr/>
          <p:nvPr/>
        </p:nvSpPr>
        <p:spPr>
          <a:xfrm>
            <a:off x="7480479" y="4869259"/>
            <a:ext cx="763521" cy="83839"/>
          </a:xfrm>
          <a:custGeom>
            <a:avLst/>
            <a:gdLst/>
            <a:ahLst/>
            <a:cxnLst/>
            <a:rect l="l" t="t" r="r" b="b"/>
            <a:pathLst>
              <a:path w="763521" h="83839">
                <a:moveTo>
                  <a:pt x="67485" y="0"/>
                </a:moveTo>
                <a:lnTo>
                  <a:pt x="755835" y="0"/>
                </a:lnTo>
                <a:lnTo>
                  <a:pt x="763521" y="83839"/>
                </a:lnTo>
                <a:lnTo>
                  <a:pt x="0" y="78111"/>
                </a:lnTo>
                <a:lnTo>
                  <a:pt x="67485" y="0"/>
                </a:lnTo>
                <a:close/>
              </a:path>
            </a:pathLst>
          </a:custGeom>
          <a:solidFill>
            <a:srgbClr val="808080">
              <a:alpha val="100000"/>
            </a:srgbClr>
          </a:solidFill>
          <a:ln w="12700" cap="flat">
            <a:noFill/>
            <a:prstDash val="solid"/>
          </a:ln>
        </p:spPr>
        <p:txBody>
          <a:bodyPr wrap="square" lIns="91440" tIns="45720" rIns="91440" bIns="45720" rtlCol="0" anchor="ctr">
            <a:noAutofit/>
          </a:bodyPr>
          <a:lstStyle/>
          <a:p>
            <a:pPr indent="0" algn="ctr">
              <a:lnSpc>
                <a:spcPct val="100000"/>
              </a:lnSpc>
              <a:defRPr/>
            </a:pPr>
            <a:r>
              <a:rPr lang="en-US" sz="1300" b="0" i="0" u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lang="en-US" sz="1100"/>
          </a:p>
        </p:txBody>
      </p:sp>
      <p:sp>
        <p:nvSpPr>
          <p:cNvPr id="10" name="AutoShape 10"/>
          <p:cNvSpPr/>
          <p:nvPr/>
        </p:nvSpPr>
        <p:spPr>
          <a:xfrm>
            <a:off x="7548695" y="4869258"/>
            <a:ext cx="802741" cy="294105"/>
          </a:xfrm>
          <a:prstGeom prst="rect">
            <a:avLst/>
          </a:prstGeom>
          <a:gradFill rotWithShape="0">
            <a:gsLst>
              <a:gs pos="0">
                <a:srgbClr val="0E1A40">
                  <a:alpha val="100000"/>
                </a:srgbClr>
              </a:gs>
              <a:gs pos="100000">
                <a:srgbClr val="2F5EB0">
                  <a:alpha val="100000"/>
                </a:srgbClr>
              </a:gs>
            </a:gsLst>
            <a:lin ang="13800000"/>
          </a:gradFill>
          <a:ln w="12700" cap="flat">
            <a:noFill/>
            <a:prstDash val="solid"/>
          </a:ln>
        </p:spPr>
        <p:txBody>
          <a:bodyPr wrap="square" lIns="91440" tIns="45720" rIns="91440" bIns="45720" rtlCol="0" anchor="ctr">
            <a:noAutofit/>
          </a:bodyPr>
          <a:lstStyle/>
          <a:p>
            <a:pPr indent="0" algn="ctr">
              <a:lnSpc>
                <a:spcPct val="100000"/>
              </a:lnSpc>
              <a:defRPr/>
            </a:pPr>
            <a:r>
              <a:rPr lang="en-US" sz="1300" b="0" i="0" u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lang="en-US" sz="1100"/>
          </a:p>
        </p:txBody>
      </p:sp>
      <p:sp>
        <p:nvSpPr>
          <p:cNvPr id="11" name="AutoShape 11"/>
          <p:cNvSpPr/>
          <p:nvPr/>
        </p:nvSpPr>
        <p:spPr>
          <a:xfrm>
            <a:off x="7649541" y="4869258"/>
            <a:ext cx="594460" cy="294105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vert="horz" wrap="square" lIns="68562" tIns="34281" rIns="68562" bIns="34281" rtlCol="0" anchor="ctr">
            <a:noAutofit/>
          </a:bodyPr>
          <a:lstStyle/>
          <a:p>
            <a:pPr indent="0" algn="ctr">
              <a:lnSpc>
                <a:spcPct val="100000"/>
              </a:lnSpc>
              <a:defRPr/>
            </a:pPr>
            <a:r>
              <a:rPr lang="en-US" sz="1500" b="1" i="0" u="none" strike="noStrike">
                <a:solidFill>
                  <a:srgbClr val="FFFFFF"/>
                </a:solidFill>
                <a:latin typeface="方正兰亭超细黑简体"/>
                <a:ea typeface="方正兰亭超细黑简体"/>
                <a:cs typeface="方正兰亭超细黑简体"/>
                <a:sym typeface="方正兰亭超细黑简体"/>
              </a:rPr>
              <a:t>05</a:t>
            </a:r>
            <a:endParaRPr lang="en-US" sz="1100"/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7956376" y="123478"/>
            <a:ext cx="1020014" cy="372210"/>
          </a:xfrm>
          <a:prstGeom prst="rect">
            <a:avLst/>
          </a:prstGeom>
          <a:ln w="12700">
            <a:noFill/>
            <a:prstDash val="solid"/>
          </a:ln>
        </p:spPr>
      </p:pic>
      <p:sp>
        <p:nvSpPr>
          <p:cNvPr id="13" name="AutoShape 13"/>
          <p:cNvSpPr/>
          <p:nvPr/>
        </p:nvSpPr>
        <p:spPr>
          <a:xfrm>
            <a:off x="738505" y="160020"/>
            <a:ext cx="995680" cy="337185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wrap="none" lIns="91440" tIns="45720" rIns="91440" bIns="45720" rtlCol="0" anchor="t">
            <a:spAutoFit/>
          </a:bodyPr>
          <a:lstStyle/>
          <a:p>
            <a:pPr marL="473200" lvl="1" indent="-203200" algn="l">
              <a:lnSpc>
                <a:spcPct val="100000"/>
              </a:lnSpc>
              <a:buChar char=" "/>
              <a:defRPr/>
            </a:pPr>
            <a:r>
              <a:rPr lang="en-US" sz="1600" b="1" i="0" u="none" strike="noStrike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  <a:t>小米项目</a:t>
            </a:r>
            <a:endParaRPr lang="en-US" sz="1100"/>
          </a:p>
        </p:txBody>
      </p:sp>
      <p:sp>
        <p:nvSpPr>
          <p:cNvPr id="14" name="AutoShape 14"/>
          <p:cNvSpPr/>
          <p:nvPr/>
        </p:nvSpPr>
        <p:spPr>
          <a:xfrm>
            <a:off x="2844165" y="784225"/>
            <a:ext cx="5701030" cy="1800860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wrap="square" lIns="90000" tIns="45720" rIns="90000" bIns="45720" rtlCol="0" anchor="t">
            <a:noAutofit/>
          </a:bodyPr>
          <a:lstStyle/>
          <a:p>
            <a:pPr indent="0" algn="l">
              <a:lnSpc>
                <a:spcPct val="100000"/>
              </a:lnSpc>
              <a:defRPr/>
            </a:pPr>
            <a:r>
              <a:rPr lang="en-US" sz="1000" b="1" i="0" u="none" strike="noStrike" dirty="0" err="1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  <a:t>小米科技</a:t>
            </a:r>
            <a:endParaRPr lang="en-US" sz="1100" dirty="0"/>
          </a:p>
          <a:p>
            <a:pPr indent="0" algn="l">
              <a:lnSpc>
                <a:spcPct val="100000"/>
              </a:lnSpc>
            </a:pPr>
            <a:r>
              <a:rPr lang="en-US" sz="1000" b="1" i="0" u="none" strike="noStrike" dirty="0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  <a:t>合作时间：2023.10-至今</a:t>
            </a:r>
          </a:p>
          <a:p>
            <a:pPr indent="0" algn="l">
              <a:lnSpc>
                <a:spcPct val="100000"/>
              </a:lnSpc>
            </a:pPr>
            <a:endParaRPr lang="en-US" sz="1000" b="1" i="0" u="none" strike="noStrike" dirty="0">
              <a:solidFill>
                <a:srgbClr val="000000"/>
              </a:solidFill>
              <a:latin typeface="微软雅黑"/>
              <a:ea typeface="微软雅黑"/>
              <a:cs typeface="微软雅黑"/>
              <a:sym typeface="微软雅黑"/>
            </a:endParaRPr>
          </a:p>
          <a:p>
            <a:pPr indent="0" algn="l">
              <a:lnSpc>
                <a:spcPct val="100000"/>
              </a:lnSpc>
            </a:pPr>
            <a:r>
              <a:rPr lang="en-US" sz="1000" b="1" i="0" u="none" strike="noStrike" dirty="0" err="1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  <a:t>合作模式</a:t>
            </a:r>
            <a:r>
              <a:rPr lang="en-US" sz="1000" b="1" i="0" u="none" strike="noStrike" dirty="0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  <a:t>：</a:t>
            </a:r>
          </a:p>
          <a:p>
            <a:pPr indent="0" algn="l">
              <a:lnSpc>
                <a:spcPct val="100000"/>
              </a:lnSpc>
            </a:pPr>
            <a:r>
              <a:rPr lang="en-US" sz="1000" b="0" i="0" u="none" strike="noStrike" dirty="0" err="1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  <a:t>好络维以SDK</a:t>
            </a:r>
            <a:r>
              <a:rPr lang="en-US" sz="1000" b="0" i="0" u="none" strike="noStrike" dirty="0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  <a:t>/API等接口方式将拥有的并运营的心电解读服务软件嵌入小米平台，好络维针对小米产品采集的心电数据提供心电解读服务，包括单导联的心电解读算法，人工解读，结果呈现，电话回访和处置建议；</a:t>
            </a:r>
          </a:p>
          <a:p>
            <a:pPr indent="0" algn="l">
              <a:lnSpc>
                <a:spcPct val="100000"/>
              </a:lnSpc>
            </a:pPr>
            <a:endParaRPr lang="en-US" sz="1000" b="0" i="0" u="none" strike="noStrike" dirty="0">
              <a:solidFill>
                <a:srgbClr val="000000"/>
              </a:solidFill>
              <a:latin typeface="微软雅黑"/>
              <a:ea typeface="微软雅黑"/>
              <a:cs typeface="微软雅黑"/>
              <a:sym typeface="微软雅黑"/>
            </a:endParaRPr>
          </a:p>
          <a:p>
            <a:pPr indent="0" algn="l">
              <a:lnSpc>
                <a:spcPct val="100000"/>
              </a:lnSpc>
            </a:pPr>
            <a:r>
              <a:rPr lang="en-US" sz="1000" b="0" i="0" u="none" strike="noStrike" dirty="0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  <a:t>我司通过小米平台为小米用户提供心电解读服务，用户服务完成后向华为支付单笔订单30%的服务费分成；用户解读套餐分4.99元/次、99元/月、299元/150次和599元/</a:t>
            </a:r>
            <a:r>
              <a:rPr lang="en-US" sz="1000" b="0" i="0" u="none" strike="noStrike" dirty="0" err="1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  <a:t>年套餐</a:t>
            </a:r>
            <a:r>
              <a:rPr lang="en-US" sz="1000" b="0" i="0" u="none" strike="noStrike" dirty="0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  <a:t>；</a:t>
            </a:r>
          </a:p>
          <a:p>
            <a:pPr indent="0" algn="l">
              <a:lnSpc>
                <a:spcPct val="100000"/>
              </a:lnSpc>
            </a:pPr>
            <a:endParaRPr lang="en-US" sz="1000" b="0" i="0" u="none" strike="noStrike" dirty="0">
              <a:solidFill>
                <a:srgbClr val="000000"/>
              </a:solidFill>
              <a:latin typeface="微软雅黑"/>
              <a:ea typeface="微软雅黑"/>
              <a:cs typeface="微软雅黑"/>
              <a:sym typeface="微软雅黑"/>
            </a:endParaRPr>
          </a:p>
          <a:p>
            <a:pPr indent="0" algn="l">
              <a:lnSpc>
                <a:spcPct val="100000"/>
              </a:lnSpc>
            </a:pPr>
            <a:r>
              <a:rPr lang="en-US" sz="1000" b="0" i="0" u="none" strike="noStrike" dirty="0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  <a:t>累计收入（2025年4月）：15.68万元；</a:t>
            </a:r>
          </a:p>
          <a:p>
            <a:pPr indent="0" algn="l">
              <a:lnSpc>
                <a:spcPct val="100000"/>
              </a:lnSpc>
            </a:pPr>
            <a:endParaRPr lang="en-US" sz="1000" b="0" i="0" u="none" strike="noStrike" dirty="0">
              <a:solidFill>
                <a:srgbClr val="000000"/>
              </a:solidFill>
              <a:latin typeface="微软雅黑"/>
              <a:ea typeface="微软雅黑"/>
              <a:cs typeface="微软雅黑"/>
              <a:sym typeface="微软雅黑"/>
            </a:endParaRPr>
          </a:p>
          <a:p>
            <a:pPr indent="0" algn="l">
              <a:lnSpc>
                <a:spcPct val="100000"/>
              </a:lnSpc>
            </a:pPr>
            <a:r>
              <a:rPr lang="en-US" sz="1000" b="1" i="0" u="none" strike="noStrike" dirty="0" err="1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  <a:t>现状：业务还在持续</a:t>
            </a:r>
            <a:r>
              <a:rPr lang="en-US" sz="1000" b="1" i="0" u="none" strike="noStrike" dirty="0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  <a:t>；</a:t>
            </a:r>
          </a:p>
          <a:p>
            <a:pPr indent="0" algn="l">
              <a:lnSpc>
                <a:spcPct val="100000"/>
              </a:lnSpc>
            </a:pPr>
            <a:endParaRPr lang="en-US" sz="1000" b="1" i="0" u="none" strike="noStrike" dirty="0">
              <a:solidFill>
                <a:srgbClr val="000000"/>
              </a:solidFill>
              <a:latin typeface="微软雅黑"/>
              <a:ea typeface="微软雅黑"/>
              <a:cs typeface="微软雅黑"/>
              <a:sym typeface="微软雅黑"/>
            </a:endParaRPr>
          </a:p>
          <a:p>
            <a:pPr indent="0" algn="l">
              <a:lnSpc>
                <a:spcPct val="100000"/>
              </a:lnSpc>
            </a:pPr>
            <a:r>
              <a:rPr lang="en-US" sz="1000" b="0" i="0" u="none" strike="noStrike" dirty="0" err="1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  <a:t>当期业务投入</a:t>
            </a:r>
            <a:r>
              <a:rPr lang="en-US" sz="1000" b="0" i="0" u="none" strike="noStrike" dirty="0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  <a:t>：</a:t>
            </a:r>
          </a:p>
          <a:p>
            <a:pPr indent="0" algn="l">
              <a:lnSpc>
                <a:spcPct val="100000"/>
              </a:lnSpc>
            </a:pPr>
            <a:endParaRPr lang="en-US" sz="1000" b="0" i="0" u="none" strike="noStrike" dirty="0">
              <a:solidFill>
                <a:srgbClr val="000000"/>
              </a:solidFill>
              <a:latin typeface="微软雅黑"/>
              <a:ea typeface="微软雅黑"/>
              <a:cs typeface="微软雅黑"/>
              <a:sym typeface="微软雅黑"/>
            </a:endParaRPr>
          </a:p>
          <a:p>
            <a:pPr marL="0" indent="0" algn="l">
              <a:lnSpc>
                <a:spcPct val="100000"/>
              </a:lnSpc>
            </a:pPr>
            <a:r>
              <a:rPr lang="en-US" sz="1000" b="0" i="0" u="none" strike="noStrike" dirty="0" err="1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  <a:t>产品：吕望来</a:t>
            </a:r>
            <a:endParaRPr lang="en-US" sz="1000" b="0" i="0" u="none" strike="noStrike" dirty="0">
              <a:solidFill>
                <a:srgbClr val="000000"/>
              </a:solidFill>
              <a:latin typeface="微软雅黑"/>
              <a:ea typeface="微软雅黑"/>
              <a:cs typeface="微软雅黑"/>
              <a:sym typeface="微软雅黑"/>
            </a:endParaRPr>
          </a:p>
          <a:p>
            <a:pPr indent="0" algn="l">
              <a:lnSpc>
                <a:spcPct val="100000"/>
              </a:lnSpc>
            </a:pPr>
            <a:r>
              <a:rPr lang="en-US" sz="1000" b="0" i="0" u="none" strike="noStrike" dirty="0" err="1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  <a:t>研发：李亮、赵俊伟、陈志强、朱宇翔、李明军、冯振佳</a:t>
            </a:r>
            <a:endParaRPr lang="en-US" sz="1000" b="0" i="0" u="none" strike="noStrike" dirty="0">
              <a:solidFill>
                <a:srgbClr val="000000"/>
              </a:solidFill>
              <a:latin typeface="微软雅黑"/>
              <a:ea typeface="微软雅黑"/>
              <a:cs typeface="微软雅黑"/>
              <a:sym typeface="微软雅黑"/>
            </a:endParaRPr>
          </a:p>
          <a:p>
            <a:pPr indent="0" algn="l">
              <a:lnSpc>
                <a:spcPct val="100000"/>
              </a:lnSpc>
            </a:pPr>
            <a:r>
              <a:rPr lang="en-US" sz="1000" b="0" i="0" u="none" strike="noStrike" dirty="0" err="1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  <a:t>测试：葛超强、郑文浩</a:t>
            </a:r>
            <a:endParaRPr lang="en-US" sz="1000" b="0" i="0" u="none" strike="noStrike" dirty="0">
              <a:solidFill>
                <a:srgbClr val="000000"/>
              </a:solidFill>
              <a:latin typeface="微软雅黑"/>
              <a:ea typeface="微软雅黑"/>
              <a:cs typeface="微软雅黑"/>
              <a:sym typeface="微软雅黑"/>
            </a:endParaRPr>
          </a:p>
          <a:p>
            <a:pPr indent="0" algn="l">
              <a:lnSpc>
                <a:spcPct val="100000"/>
              </a:lnSpc>
            </a:pPr>
            <a:r>
              <a:rPr lang="en-US" sz="1000" b="0" i="0" u="none" strike="noStrike" dirty="0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  <a:t>周期：2023-7~2023-10</a:t>
            </a:r>
          </a:p>
          <a:p>
            <a:pPr>
              <a:lnSpc>
                <a:spcPct val="150000"/>
              </a:lnSpc>
            </a:pPr>
            <a:r>
              <a:rPr lang="zh-CN" altLang="en-US" sz="1000" dirty="0">
                <a:latin typeface="Calibri"/>
                <a:ea typeface="Calibri"/>
                <a:cs typeface="Calibri"/>
                <a:sym typeface="Calibri"/>
              </a:rPr>
              <a:t>服务器投入：</a:t>
            </a:r>
            <a:r>
              <a:rPr lang="en-US" altLang="zh-CN" sz="1000" dirty="0"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zh-CN" altLang="en-US" sz="1000" dirty="0">
                <a:latin typeface="Calibri"/>
                <a:ea typeface="Calibri"/>
                <a:cs typeface="Calibri"/>
                <a:sym typeface="Calibri"/>
              </a:rPr>
              <a:t>台</a:t>
            </a:r>
            <a:r>
              <a:rPr lang="en-US" altLang="zh-CN" sz="1000" dirty="0">
                <a:latin typeface="Calibri"/>
                <a:ea typeface="Calibri"/>
                <a:cs typeface="Calibri"/>
                <a:sym typeface="Calibri"/>
              </a:rPr>
              <a:t>nginx + </a:t>
            </a:r>
            <a:r>
              <a:rPr lang="zh-CN" altLang="en-US" sz="10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zh-CN" sz="1000" dirty="0"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zh-CN" altLang="en-US" sz="1000" dirty="0">
                <a:latin typeface="Calibri"/>
                <a:ea typeface="Calibri"/>
                <a:cs typeface="Calibri"/>
                <a:sym typeface="Calibri"/>
              </a:rPr>
              <a:t>台云服务器 </a:t>
            </a:r>
            <a:r>
              <a:rPr lang="en-US" altLang="zh-CN" sz="1000" dirty="0">
                <a:latin typeface="Calibri"/>
                <a:ea typeface="Calibri"/>
                <a:cs typeface="Calibri"/>
                <a:sym typeface="Calibri"/>
              </a:rPr>
              <a:t>+ 1</a:t>
            </a:r>
            <a:r>
              <a:rPr lang="zh-CN" altLang="en-US" sz="1000" dirty="0">
                <a:latin typeface="Calibri"/>
                <a:ea typeface="Calibri"/>
                <a:cs typeface="Calibri"/>
                <a:sym typeface="Calibri"/>
              </a:rPr>
              <a:t>个</a:t>
            </a:r>
            <a:r>
              <a:rPr lang="en-US" altLang="zh-CN" sz="1000" dirty="0" err="1">
                <a:latin typeface="Calibri"/>
                <a:ea typeface="Calibri"/>
                <a:cs typeface="Calibri"/>
                <a:sym typeface="Calibri"/>
              </a:rPr>
              <a:t>mysql</a:t>
            </a:r>
            <a:r>
              <a:rPr lang="en-US" altLang="zh-CN" sz="10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zh-CN" altLang="en-US" sz="1000" dirty="0">
                <a:latin typeface="Calibri"/>
                <a:ea typeface="Calibri"/>
                <a:cs typeface="Calibri"/>
                <a:sym typeface="Calibri"/>
              </a:rPr>
              <a:t>实例 </a:t>
            </a:r>
            <a:r>
              <a:rPr lang="en-US" altLang="zh-CN" sz="1000" dirty="0">
                <a:latin typeface="Calibri"/>
                <a:ea typeface="Calibri"/>
                <a:cs typeface="Calibri"/>
                <a:sym typeface="Calibri"/>
              </a:rPr>
              <a:t>+ 1</a:t>
            </a:r>
            <a:r>
              <a:rPr lang="zh-CN" altLang="en-US" sz="1000" dirty="0">
                <a:latin typeface="Calibri"/>
                <a:ea typeface="Calibri"/>
                <a:cs typeface="Calibri"/>
                <a:sym typeface="Calibri"/>
              </a:rPr>
              <a:t>个</a:t>
            </a:r>
            <a:r>
              <a:rPr lang="en-US" altLang="zh-CN" sz="1000" dirty="0" err="1">
                <a:latin typeface="Calibri"/>
                <a:ea typeface="Calibri"/>
                <a:cs typeface="Calibri"/>
                <a:sym typeface="Calibri"/>
              </a:rPr>
              <a:t>redis</a:t>
            </a:r>
            <a:r>
              <a:rPr lang="en-US" altLang="zh-CN" sz="1000" dirty="0"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zh-CN" altLang="en-US" sz="1000" dirty="0">
                <a:latin typeface="Calibri"/>
                <a:ea typeface="Calibri"/>
                <a:cs typeface="Calibri"/>
                <a:sym typeface="Calibri"/>
              </a:rPr>
              <a:t>服务器投入金额： </a:t>
            </a:r>
            <a:r>
              <a:rPr lang="en-US" altLang="zh-CN" sz="1000" dirty="0">
                <a:latin typeface="Calibri"/>
                <a:ea typeface="Calibri"/>
                <a:cs typeface="Calibri"/>
                <a:sym typeface="Calibri"/>
              </a:rPr>
              <a:t>3.1</a:t>
            </a:r>
            <a:r>
              <a:rPr lang="zh-CN" altLang="en-US" sz="1000" dirty="0">
                <a:latin typeface="Calibri"/>
                <a:ea typeface="Calibri"/>
                <a:cs typeface="Calibri"/>
                <a:sym typeface="Calibri"/>
              </a:rPr>
              <a:t>万 </a:t>
            </a:r>
            <a:r>
              <a:rPr lang="en-US" altLang="zh-CN" sz="1000" dirty="0">
                <a:latin typeface="Calibri"/>
                <a:ea typeface="Calibri"/>
                <a:cs typeface="Calibri"/>
                <a:sym typeface="Calibri"/>
              </a:rPr>
              <a:t>/ </a:t>
            </a:r>
            <a:r>
              <a:rPr lang="zh-CN" altLang="en-US" sz="1000" dirty="0">
                <a:latin typeface="Calibri"/>
                <a:ea typeface="Calibri"/>
                <a:cs typeface="Calibri"/>
                <a:sym typeface="Calibri"/>
              </a:rPr>
              <a:t>年</a:t>
            </a:r>
            <a:endParaRPr lang="en-US" altLang="zh-CN" sz="1000" dirty="0">
              <a:latin typeface="Calibri"/>
              <a:ea typeface="Calibri"/>
              <a:cs typeface="Calibri"/>
              <a:sym typeface="Calibri"/>
            </a:endParaRPr>
          </a:p>
          <a:p>
            <a:pPr>
              <a:lnSpc>
                <a:spcPct val="150000"/>
              </a:lnSpc>
            </a:pPr>
            <a:endParaRPr lang="en-US" altLang="zh-CN" sz="1000" dirty="0">
              <a:latin typeface="Calibri"/>
              <a:ea typeface="Calibri"/>
              <a:cs typeface="Calibri"/>
              <a:sym typeface="Calibri"/>
            </a:endParaRPr>
          </a:p>
          <a:p>
            <a:pPr marL="0" indent="0" algn="l">
              <a:lnSpc>
                <a:spcPct val="150000"/>
              </a:lnSpc>
            </a:pPr>
            <a:endParaRPr lang="en-US" sz="1000" b="0" i="0" u="none" strike="noStrike" dirty="0">
              <a:solidFill>
                <a:srgbClr val="000000"/>
              </a:solidFill>
              <a:latin typeface="微软雅黑"/>
              <a:ea typeface="微软雅黑"/>
              <a:cs typeface="微软雅黑"/>
              <a:sym typeface="微软雅黑"/>
            </a:endParaRPr>
          </a:p>
          <a:p>
            <a:pPr marL="0" indent="0" algn="l">
              <a:lnSpc>
                <a:spcPct val="150000"/>
              </a:lnSpc>
            </a:pPr>
            <a:endParaRPr lang="en-US" sz="1000" b="0" i="0" u="none" strike="noStrike" dirty="0">
              <a:solidFill>
                <a:srgbClr val="000000"/>
              </a:solidFill>
              <a:latin typeface="微软雅黑"/>
              <a:ea typeface="微软雅黑"/>
              <a:cs typeface="微软雅黑"/>
              <a:sym typeface="微软雅黑"/>
            </a:endParaRPr>
          </a:p>
          <a:p>
            <a:pPr marL="0" indent="0" algn="l">
              <a:lnSpc>
                <a:spcPct val="150000"/>
              </a:lnSpc>
            </a:pPr>
            <a:endParaRPr lang="en-US" sz="1000" b="0" i="0" u="none" strike="noStrike" dirty="0">
              <a:solidFill>
                <a:srgbClr val="000000"/>
              </a:solidFill>
              <a:latin typeface="微软雅黑"/>
              <a:ea typeface="微软雅黑"/>
              <a:cs typeface="微软雅黑"/>
              <a:sym typeface="微软雅黑"/>
            </a:endParaRPr>
          </a:p>
          <a:p>
            <a:pPr indent="0" algn="l">
              <a:lnSpc>
                <a:spcPct val="116666"/>
              </a:lnSpc>
            </a:pPr>
            <a:r>
              <a:rPr lang="en-US" sz="1300" b="0" i="0" u="none" strike="noStrik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395605" y="828675"/>
            <a:ext cx="2252980" cy="1676400"/>
          </a:xfrm>
          <a:prstGeom prst="rect">
            <a:avLst/>
          </a:prstGeom>
          <a:ln w="12700">
            <a:noFill/>
            <a:prstDash val="solid"/>
          </a:ln>
        </p:spPr>
      </p:pic>
      <p:sp>
        <p:nvSpPr>
          <p:cNvPr id="16" name="AutoShape 16"/>
          <p:cNvSpPr/>
          <p:nvPr/>
        </p:nvSpPr>
        <p:spPr>
          <a:xfrm>
            <a:off x="4736524" y="770030"/>
            <a:ext cx="1422400" cy="304800"/>
          </a:xfrm>
          <a:prstGeom prst="rect">
            <a:avLst/>
          </a:prstGeom>
          <a:noFill/>
          <a:ln w="9525">
            <a:noFill/>
            <a:prstDash val="solid"/>
          </a:ln>
        </p:spPr>
        <p:txBody>
          <a:bodyPr wrap="none" lIns="0" tIns="0" rIns="0" bIns="0" rtlCol="0" anchor="t"/>
          <a:lstStyle/>
          <a:p>
            <a:pPr algn="l">
              <a:defRPr/>
            </a:pP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" y="669"/>
            <a:ext cx="738572" cy="43726"/>
          </a:xfrm>
          <a:prstGeom prst="rect">
            <a:avLst/>
          </a:prstGeom>
          <a:solidFill>
            <a:srgbClr val="595959">
              <a:alpha val="100000"/>
            </a:srgbClr>
          </a:solidFill>
          <a:ln w="12700" cap="flat">
            <a:noFill/>
            <a:prstDash val="solid"/>
          </a:ln>
        </p:spPr>
        <p:txBody>
          <a:bodyPr wrap="square" lIns="91440" tIns="45720" rIns="91440" bIns="45720" rtlCol="0" anchor="ctr">
            <a:noAutofit/>
          </a:bodyPr>
          <a:lstStyle/>
          <a:p>
            <a:pPr indent="0" algn="ctr">
              <a:lnSpc>
                <a:spcPct val="100000"/>
              </a:lnSpc>
              <a:defRPr/>
            </a:pPr>
            <a:r>
              <a:rPr lang="en-US" sz="1300" b="0" i="0" u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lang="en-US" sz="1100"/>
          </a:p>
        </p:txBody>
      </p:sp>
      <p:grpSp>
        <p:nvGrpSpPr>
          <p:cNvPr id="3" name="Group 3"/>
          <p:cNvGrpSpPr/>
          <p:nvPr/>
        </p:nvGrpSpPr>
        <p:grpSpPr>
          <a:xfrm>
            <a:off x="144661" y="669"/>
            <a:ext cx="431936" cy="627371"/>
            <a:chOff x="144661" y="669"/>
            <a:chExt cx="431936" cy="627371"/>
          </a:xfrm>
        </p:grpSpPr>
        <p:sp>
          <p:nvSpPr>
            <p:cNvPr id="4" name="AutoShape 4"/>
            <p:cNvSpPr/>
            <p:nvPr/>
          </p:nvSpPr>
          <p:spPr>
            <a:xfrm>
              <a:off x="144661" y="669"/>
              <a:ext cx="431936" cy="411403"/>
            </a:xfrm>
            <a:prstGeom prst="rect">
              <a:avLst/>
            </a:prstGeom>
            <a:solidFill>
              <a:srgbClr val="2F5EB0">
                <a:alpha val="100000"/>
              </a:srgbClr>
            </a:solidFill>
            <a:ln w="12700" cap="flat">
              <a:noFill/>
              <a:prstDash val="solid"/>
            </a:ln>
          </p:spPr>
          <p:txBody>
            <a:bodyPr wrap="square" lIns="91440" tIns="45720" rIns="91440" bIns="45720" rtlCol="0" anchor="ctr">
              <a:noAutofit/>
            </a:bodyPr>
            <a:lstStyle/>
            <a:p>
              <a:pPr indent="0" algn="ctr">
                <a:lnSpc>
                  <a:spcPct val="100000"/>
                </a:lnSpc>
                <a:defRPr/>
              </a:pPr>
              <a:r>
                <a:rPr lang="en-US" sz="1300" b="0" i="0" u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endParaRPr lang="en-US" sz="1100"/>
            </a:p>
          </p:txBody>
        </p:sp>
        <p:sp>
          <p:nvSpPr>
            <p:cNvPr id="5" name="AutoShape 5"/>
            <p:cNvSpPr/>
            <p:nvPr/>
          </p:nvSpPr>
          <p:spPr>
            <a:xfrm rot="10800000">
              <a:off x="144661" y="412072"/>
              <a:ext cx="431936" cy="215968"/>
            </a:xfrm>
            <a:prstGeom prst="triangle">
              <a:avLst>
                <a:gd name="adj" fmla="val 50000"/>
              </a:avLst>
            </a:prstGeom>
            <a:solidFill>
              <a:srgbClr val="2F5EB0">
                <a:alpha val="100000"/>
              </a:srgbClr>
            </a:solidFill>
            <a:ln w="12700" cap="flat">
              <a:noFill/>
              <a:prstDash val="solid"/>
            </a:ln>
          </p:spPr>
          <p:txBody>
            <a:bodyPr wrap="square" lIns="91440" tIns="45720" rIns="91440" bIns="45720" rtlCol="0" anchor="ctr">
              <a:noAutofit/>
            </a:bodyPr>
            <a:lstStyle/>
            <a:p>
              <a:pPr indent="0" algn="ctr">
                <a:lnSpc>
                  <a:spcPct val="100000"/>
                </a:lnSpc>
                <a:defRPr/>
              </a:pPr>
              <a:r>
                <a:rPr lang="en-US" sz="1300" b="0" i="0" u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endParaRPr lang="en-US" sz="1100"/>
            </a:p>
          </p:txBody>
        </p:sp>
      </p:grpSp>
      <p:sp>
        <p:nvSpPr>
          <p:cNvPr id="6" name="Freeform 6"/>
          <p:cNvSpPr/>
          <p:nvPr/>
        </p:nvSpPr>
        <p:spPr>
          <a:xfrm>
            <a:off x="226528" y="152453"/>
            <a:ext cx="272025" cy="213716"/>
          </a:xfrm>
          <a:custGeom>
            <a:avLst/>
            <a:gdLst/>
            <a:ahLst/>
            <a:cxnLst/>
            <a:rect l="l" t="t" r="r" b="b"/>
            <a:pathLst>
              <a:path w="272025" h="213716">
                <a:moveTo>
                  <a:pt x="60148" y="155838"/>
                </a:moveTo>
                <a:lnTo>
                  <a:pt x="60189" y="158466"/>
                </a:lnTo>
                <a:lnTo>
                  <a:pt x="60311" y="160980"/>
                </a:lnTo>
                <a:lnTo>
                  <a:pt x="60433" y="163495"/>
                </a:lnTo>
                <a:lnTo>
                  <a:pt x="60555" y="165934"/>
                </a:lnTo>
                <a:lnTo>
                  <a:pt x="60717" y="168299"/>
                </a:lnTo>
                <a:lnTo>
                  <a:pt x="60961" y="170626"/>
                </a:lnTo>
                <a:lnTo>
                  <a:pt x="61205" y="172841"/>
                </a:lnTo>
                <a:lnTo>
                  <a:pt x="61448" y="175056"/>
                </a:lnTo>
                <a:lnTo>
                  <a:pt x="61692" y="177157"/>
                </a:lnTo>
                <a:lnTo>
                  <a:pt x="62017" y="179221"/>
                </a:lnTo>
                <a:lnTo>
                  <a:pt x="62382" y="181173"/>
                </a:lnTo>
                <a:lnTo>
                  <a:pt x="62748" y="183125"/>
                </a:lnTo>
                <a:lnTo>
                  <a:pt x="63113" y="184964"/>
                </a:lnTo>
                <a:lnTo>
                  <a:pt x="63519" y="186728"/>
                </a:lnTo>
                <a:lnTo>
                  <a:pt x="64007" y="188492"/>
                </a:lnTo>
                <a:lnTo>
                  <a:pt x="64452" y="190143"/>
                </a:lnTo>
                <a:lnTo>
                  <a:pt x="64981" y="191720"/>
                </a:lnTo>
                <a:lnTo>
                  <a:pt x="65509" y="193222"/>
                </a:lnTo>
                <a:lnTo>
                  <a:pt x="66077" y="194686"/>
                </a:lnTo>
                <a:lnTo>
                  <a:pt x="66646" y="196037"/>
                </a:lnTo>
                <a:lnTo>
                  <a:pt x="67295" y="197350"/>
                </a:lnTo>
                <a:lnTo>
                  <a:pt x="67945" y="198589"/>
                </a:lnTo>
                <a:lnTo>
                  <a:pt x="68635" y="199752"/>
                </a:lnTo>
                <a:lnTo>
                  <a:pt x="69325" y="200840"/>
                </a:lnTo>
                <a:lnTo>
                  <a:pt x="70096" y="201854"/>
                </a:lnTo>
                <a:lnTo>
                  <a:pt x="70828" y="202792"/>
                </a:lnTo>
                <a:lnTo>
                  <a:pt x="71639" y="203656"/>
                </a:lnTo>
                <a:lnTo>
                  <a:pt x="72452" y="204445"/>
                </a:lnTo>
                <a:lnTo>
                  <a:pt x="73345" y="205195"/>
                </a:lnTo>
                <a:lnTo>
                  <a:pt x="74238" y="205796"/>
                </a:lnTo>
                <a:lnTo>
                  <a:pt x="75173" y="206395"/>
                </a:lnTo>
                <a:lnTo>
                  <a:pt x="76106" y="206846"/>
                </a:lnTo>
                <a:lnTo>
                  <a:pt x="76106" y="176969"/>
                </a:lnTo>
                <a:lnTo>
                  <a:pt x="75700" y="176894"/>
                </a:lnTo>
                <a:lnTo>
                  <a:pt x="75254" y="176781"/>
                </a:lnTo>
                <a:lnTo>
                  <a:pt x="74847" y="176632"/>
                </a:lnTo>
                <a:lnTo>
                  <a:pt x="74482" y="176482"/>
                </a:lnTo>
                <a:lnTo>
                  <a:pt x="74116" y="176294"/>
                </a:lnTo>
                <a:lnTo>
                  <a:pt x="73751" y="176031"/>
                </a:lnTo>
                <a:lnTo>
                  <a:pt x="73426" y="175768"/>
                </a:lnTo>
                <a:lnTo>
                  <a:pt x="73142" y="175505"/>
                </a:lnTo>
                <a:lnTo>
                  <a:pt x="72857" y="175205"/>
                </a:lnTo>
                <a:lnTo>
                  <a:pt x="72574" y="174904"/>
                </a:lnTo>
                <a:lnTo>
                  <a:pt x="72371" y="174530"/>
                </a:lnTo>
                <a:lnTo>
                  <a:pt x="72208" y="174192"/>
                </a:lnTo>
                <a:lnTo>
                  <a:pt x="72086" y="173816"/>
                </a:lnTo>
                <a:lnTo>
                  <a:pt x="71965" y="173441"/>
                </a:lnTo>
                <a:lnTo>
                  <a:pt x="71924" y="172991"/>
                </a:lnTo>
                <a:lnTo>
                  <a:pt x="71883" y="172616"/>
                </a:lnTo>
                <a:lnTo>
                  <a:pt x="71883" y="168149"/>
                </a:lnTo>
                <a:lnTo>
                  <a:pt x="71924" y="167660"/>
                </a:lnTo>
                <a:lnTo>
                  <a:pt x="72005" y="167248"/>
                </a:lnTo>
                <a:lnTo>
                  <a:pt x="72127" y="166835"/>
                </a:lnTo>
                <a:lnTo>
                  <a:pt x="72290" y="166385"/>
                </a:lnTo>
                <a:lnTo>
                  <a:pt x="72452" y="166009"/>
                </a:lnTo>
                <a:lnTo>
                  <a:pt x="72735" y="165635"/>
                </a:lnTo>
                <a:lnTo>
                  <a:pt x="73020" y="165297"/>
                </a:lnTo>
                <a:lnTo>
                  <a:pt x="73304" y="164959"/>
                </a:lnTo>
                <a:lnTo>
                  <a:pt x="73670" y="164658"/>
                </a:lnTo>
                <a:lnTo>
                  <a:pt x="74036" y="164433"/>
                </a:lnTo>
                <a:lnTo>
                  <a:pt x="74441" y="164208"/>
                </a:lnTo>
                <a:lnTo>
                  <a:pt x="74847" y="164020"/>
                </a:lnTo>
                <a:lnTo>
                  <a:pt x="75294" y="163871"/>
                </a:lnTo>
                <a:lnTo>
                  <a:pt x="75781" y="163720"/>
                </a:lnTo>
                <a:lnTo>
                  <a:pt x="76269" y="163645"/>
                </a:lnTo>
                <a:lnTo>
                  <a:pt x="76756" y="163645"/>
                </a:lnTo>
                <a:lnTo>
                  <a:pt x="87353" y="163645"/>
                </a:lnTo>
                <a:lnTo>
                  <a:pt x="87881" y="163645"/>
                </a:lnTo>
                <a:lnTo>
                  <a:pt x="88368" y="163720"/>
                </a:lnTo>
                <a:lnTo>
                  <a:pt x="88815" y="163871"/>
                </a:lnTo>
                <a:lnTo>
                  <a:pt x="89303" y="164020"/>
                </a:lnTo>
                <a:lnTo>
                  <a:pt x="89708" y="164208"/>
                </a:lnTo>
                <a:lnTo>
                  <a:pt x="90114" y="164433"/>
                </a:lnTo>
                <a:lnTo>
                  <a:pt x="90521" y="164658"/>
                </a:lnTo>
                <a:lnTo>
                  <a:pt x="90846" y="164959"/>
                </a:lnTo>
                <a:lnTo>
                  <a:pt x="91129" y="165297"/>
                </a:lnTo>
                <a:lnTo>
                  <a:pt x="91413" y="165635"/>
                </a:lnTo>
                <a:lnTo>
                  <a:pt x="91657" y="166009"/>
                </a:lnTo>
                <a:lnTo>
                  <a:pt x="91901" y="166385"/>
                </a:lnTo>
                <a:lnTo>
                  <a:pt x="92064" y="166835"/>
                </a:lnTo>
                <a:lnTo>
                  <a:pt x="92185" y="167248"/>
                </a:lnTo>
                <a:lnTo>
                  <a:pt x="92226" y="167660"/>
                </a:lnTo>
                <a:lnTo>
                  <a:pt x="92267" y="168149"/>
                </a:lnTo>
                <a:lnTo>
                  <a:pt x="92267" y="172616"/>
                </a:lnTo>
                <a:lnTo>
                  <a:pt x="92267" y="172991"/>
                </a:lnTo>
                <a:lnTo>
                  <a:pt x="92185" y="173441"/>
                </a:lnTo>
                <a:lnTo>
                  <a:pt x="92104" y="173816"/>
                </a:lnTo>
                <a:lnTo>
                  <a:pt x="91942" y="174192"/>
                </a:lnTo>
                <a:lnTo>
                  <a:pt x="91738" y="174530"/>
                </a:lnTo>
                <a:lnTo>
                  <a:pt x="91535" y="174904"/>
                </a:lnTo>
                <a:lnTo>
                  <a:pt x="91291" y="175205"/>
                </a:lnTo>
                <a:lnTo>
                  <a:pt x="91048" y="175505"/>
                </a:lnTo>
                <a:lnTo>
                  <a:pt x="90724" y="175768"/>
                </a:lnTo>
                <a:lnTo>
                  <a:pt x="90439" y="176031"/>
                </a:lnTo>
                <a:lnTo>
                  <a:pt x="90033" y="176294"/>
                </a:lnTo>
                <a:lnTo>
                  <a:pt x="89667" y="176482"/>
                </a:lnTo>
                <a:lnTo>
                  <a:pt x="89303" y="176632"/>
                </a:lnTo>
                <a:lnTo>
                  <a:pt x="88896" y="176781"/>
                </a:lnTo>
                <a:lnTo>
                  <a:pt x="88449" y="176894"/>
                </a:lnTo>
                <a:lnTo>
                  <a:pt x="88044" y="176969"/>
                </a:lnTo>
                <a:lnTo>
                  <a:pt x="88044" y="206846"/>
                </a:lnTo>
                <a:lnTo>
                  <a:pt x="89018" y="206395"/>
                </a:lnTo>
                <a:lnTo>
                  <a:pt x="89911" y="205796"/>
                </a:lnTo>
                <a:lnTo>
                  <a:pt x="90805" y="205195"/>
                </a:lnTo>
                <a:lnTo>
                  <a:pt x="91657" y="204445"/>
                </a:lnTo>
                <a:lnTo>
                  <a:pt x="92509" y="203656"/>
                </a:lnTo>
                <a:lnTo>
                  <a:pt x="93322" y="202792"/>
                </a:lnTo>
                <a:lnTo>
                  <a:pt x="94052" y="201854"/>
                </a:lnTo>
                <a:lnTo>
                  <a:pt x="94825" y="200840"/>
                </a:lnTo>
                <a:lnTo>
                  <a:pt x="95514" y="199752"/>
                </a:lnTo>
                <a:lnTo>
                  <a:pt x="96164" y="198589"/>
                </a:lnTo>
                <a:lnTo>
                  <a:pt x="96854" y="197350"/>
                </a:lnTo>
                <a:lnTo>
                  <a:pt x="97464" y="196037"/>
                </a:lnTo>
                <a:lnTo>
                  <a:pt x="98072" y="194686"/>
                </a:lnTo>
                <a:lnTo>
                  <a:pt x="98641" y="193222"/>
                </a:lnTo>
                <a:lnTo>
                  <a:pt x="99169" y="191720"/>
                </a:lnTo>
                <a:lnTo>
                  <a:pt x="99696" y="190143"/>
                </a:lnTo>
                <a:lnTo>
                  <a:pt x="100143" y="188492"/>
                </a:lnTo>
                <a:lnTo>
                  <a:pt x="100590" y="186728"/>
                </a:lnTo>
                <a:lnTo>
                  <a:pt x="101036" y="184964"/>
                </a:lnTo>
                <a:lnTo>
                  <a:pt x="101402" y="183125"/>
                </a:lnTo>
                <a:lnTo>
                  <a:pt x="101768" y="181173"/>
                </a:lnTo>
                <a:lnTo>
                  <a:pt x="102091" y="179221"/>
                </a:lnTo>
                <a:lnTo>
                  <a:pt x="102457" y="177157"/>
                </a:lnTo>
                <a:lnTo>
                  <a:pt x="102701" y="175056"/>
                </a:lnTo>
                <a:lnTo>
                  <a:pt x="102986" y="172841"/>
                </a:lnTo>
                <a:lnTo>
                  <a:pt x="103189" y="170626"/>
                </a:lnTo>
                <a:lnTo>
                  <a:pt x="103392" y="168299"/>
                </a:lnTo>
                <a:lnTo>
                  <a:pt x="103555" y="165934"/>
                </a:lnTo>
                <a:lnTo>
                  <a:pt x="103756" y="163495"/>
                </a:lnTo>
                <a:lnTo>
                  <a:pt x="103878" y="160980"/>
                </a:lnTo>
                <a:lnTo>
                  <a:pt x="103960" y="158466"/>
                </a:lnTo>
                <a:lnTo>
                  <a:pt x="104041" y="155838"/>
                </a:lnTo>
                <a:lnTo>
                  <a:pt x="107615" y="156063"/>
                </a:lnTo>
                <a:lnTo>
                  <a:pt x="110903" y="156251"/>
                </a:lnTo>
                <a:lnTo>
                  <a:pt x="116425" y="156627"/>
                </a:lnTo>
                <a:lnTo>
                  <a:pt x="120120" y="156926"/>
                </a:lnTo>
                <a:lnTo>
                  <a:pt x="121420" y="157039"/>
                </a:lnTo>
                <a:lnTo>
                  <a:pt x="122434" y="157076"/>
                </a:lnTo>
                <a:lnTo>
                  <a:pt x="123449" y="157151"/>
                </a:lnTo>
                <a:lnTo>
                  <a:pt x="124465" y="157264"/>
                </a:lnTo>
                <a:lnTo>
                  <a:pt x="125439" y="157414"/>
                </a:lnTo>
                <a:lnTo>
                  <a:pt x="126413" y="157602"/>
                </a:lnTo>
                <a:lnTo>
                  <a:pt x="127387" y="157865"/>
                </a:lnTo>
                <a:lnTo>
                  <a:pt x="128281" y="158128"/>
                </a:lnTo>
                <a:lnTo>
                  <a:pt x="129215" y="158502"/>
                </a:lnTo>
                <a:lnTo>
                  <a:pt x="130068" y="158840"/>
                </a:lnTo>
                <a:lnTo>
                  <a:pt x="130961" y="159253"/>
                </a:lnTo>
                <a:lnTo>
                  <a:pt x="131813" y="159742"/>
                </a:lnTo>
                <a:lnTo>
                  <a:pt x="132585" y="160191"/>
                </a:lnTo>
                <a:lnTo>
                  <a:pt x="133397" y="160679"/>
                </a:lnTo>
                <a:lnTo>
                  <a:pt x="134129" y="161280"/>
                </a:lnTo>
                <a:lnTo>
                  <a:pt x="134859" y="161844"/>
                </a:lnTo>
                <a:lnTo>
                  <a:pt x="135550" y="162481"/>
                </a:lnTo>
                <a:lnTo>
                  <a:pt x="136239" y="163082"/>
                </a:lnTo>
                <a:lnTo>
                  <a:pt x="136849" y="163794"/>
                </a:lnTo>
                <a:lnTo>
                  <a:pt x="137417" y="164470"/>
                </a:lnTo>
                <a:lnTo>
                  <a:pt x="137986" y="165184"/>
                </a:lnTo>
                <a:lnTo>
                  <a:pt x="138514" y="165934"/>
                </a:lnTo>
                <a:lnTo>
                  <a:pt x="138960" y="166723"/>
                </a:lnTo>
                <a:lnTo>
                  <a:pt x="139447" y="167510"/>
                </a:lnTo>
                <a:lnTo>
                  <a:pt x="139854" y="168336"/>
                </a:lnTo>
                <a:lnTo>
                  <a:pt x="140178" y="169163"/>
                </a:lnTo>
                <a:lnTo>
                  <a:pt x="140503" y="170025"/>
                </a:lnTo>
                <a:lnTo>
                  <a:pt x="140787" y="170927"/>
                </a:lnTo>
                <a:lnTo>
                  <a:pt x="140990" y="171789"/>
                </a:lnTo>
                <a:lnTo>
                  <a:pt x="141194" y="172691"/>
                </a:lnTo>
                <a:lnTo>
                  <a:pt x="141315" y="173629"/>
                </a:lnTo>
                <a:lnTo>
                  <a:pt x="141395" y="174567"/>
                </a:lnTo>
                <a:lnTo>
                  <a:pt x="141395" y="175505"/>
                </a:lnTo>
                <a:lnTo>
                  <a:pt x="141395" y="198926"/>
                </a:lnTo>
                <a:lnTo>
                  <a:pt x="141395" y="199414"/>
                </a:lnTo>
                <a:lnTo>
                  <a:pt x="141315" y="199865"/>
                </a:lnTo>
                <a:lnTo>
                  <a:pt x="141234" y="200316"/>
                </a:lnTo>
                <a:lnTo>
                  <a:pt x="141072" y="200804"/>
                </a:lnTo>
                <a:lnTo>
                  <a:pt x="140909" y="201216"/>
                </a:lnTo>
                <a:lnTo>
                  <a:pt x="140665" y="201667"/>
                </a:lnTo>
                <a:lnTo>
                  <a:pt x="140381" y="202117"/>
                </a:lnTo>
                <a:lnTo>
                  <a:pt x="140056" y="202493"/>
                </a:lnTo>
                <a:lnTo>
                  <a:pt x="139732" y="202905"/>
                </a:lnTo>
                <a:lnTo>
                  <a:pt x="139366" y="203280"/>
                </a:lnTo>
                <a:lnTo>
                  <a:pt x="138919" y="203731"/>
                </a:lnTo>
                <a:lnTo>
                  <a:pt x="138473" y="204107"/>
                </a:lnTo>
                <a:lnTo>
                  <a:pt x="137986" y="204445"/>
                </a:lnTo>
                <a:lnTo>
                  <a:pt x="137457" y="204857"/>
                </a:lnTo>
                <a:lnTo>
                  <a:pt x="136889" y="205195"/>
                </a:lnTo>
                <a:lnTo>
                  <a:pt x="136321" y="205533"/>
                </a:lnTo>
                <a:lnTo>
                  <a:pt x="135062" y="206245"/>
                </a:lnTo>
                <a:lnTo>
                  <a:pt x="133641" y="206884"/>
                </a:lnTo>
                <a:lnTo>
                  <a:pt x="132138" y="207485"/>
                </a:lnTo>
                <a:lnTo>
                  <a:pt x="130514" y="208123"/>
                </a:lnTo>
                <a:lnTo>
                  <a:pt x="128728" y="208648"/>
                </a:lnTo>
                <a:lnTo>
                  <a:pt x="126901" y="209211"/>
                </a:lnTo>
                <a:lnTo>
                  <a:pt x="124992" y="209699"/>
                </a:lnTo>
                <a:lnTo>
                  <a:pt x="122963" y="210149"/>
                </a:lnTo>
                <a:lnTo>
                  <a:pt x="120810" y="210600"/>
                </a:lnTo>
                <a:lnTo>
                  <a:pt x="118659" y="211013"/>
                </a:lnTo>
                <a:lnTo>
                  <a:pt x="116384" y="211388"/>
                </a:lnTo>
                <a:lnTo>
                  <a:pt x="114070" y="211764"/>
                </a:lnTo>
                <a:lnTo>
                  <a:pt x="111634" y="212063"/>
                </a:lnTo>
                <a:lnTo>
                  <a:pt x="109197" y="212364"/>
                </a:lnTo>
                <a:lnTo>
                  <a:pt x="106721" y="212589"/>
                </a:lnTo>
                <a:lnTo>
                  <a:pt x="104163" y="212852"/>
                </a:lnTo>
                <a:lnTo>
                  <a:pt x="101524" y="213077"/>
                </a:lnTo>
                <a:lnTo>
                  <a:pt x="98925" y="213227"/>
                </a:lnTo>
                <a:lnTo>
                  <a:pt x="96286" y="213378"/>
                </a:lnTo>
                <a:lnTo>
                  <a:pt x="93607" y="213528"/>
                </a:lnTo>
                <a:lnTo>
                  <a:pt x="90885" y="213603"/>
                </a:lnTo>
                <a:lnTo>
                  <a:pt x="88165" y="213677"/>
                </a:lnTo>
                <a:lnTo>
                  <a:pt x="85444" y="213716"/>
                </a:lnTo>
                <a:lnTo>
                  <a:pt x="82724" y="213716"/>
                </a:lnTo>
                <a:lnTo>
                  <a:pt x="80044" y="213716"/>
                </a:lnTo>
                <a:lnTo>
                  <a:pt x="77283" y="213677"/>
                </a:lnTo>
                <a:lnTo>
                  <a:pt x="74563" y="213603"/>
                </a:lnTo>
                <a:lnTo>
                  <a:pt x="71843" y="213528"/>
                </a:lnTo>
                <a:lnTo>
                  <a:pt x="69122" y="213378"/>
                </a:lnTo>
                <a:lnTo>
                  <a:pt x="66402" y="213227"/>
                </a:lnTo>
                <a:lnTo>
                  <a:pt x="63804" y="213077"/>
                </a:lnTo>
                <a:lnTo>
                  <a:pt x="61124" y="212852"/>
                </a:lnTo>
                <a:lnTo>
                  <a:pt x="58525" y="212589"/>
                </a:lnTo>
                <a:lnTo>
                  <a:pt x="55966" y="212364"/>
                </a:lnTo>
                <a:lnTo>
                  <a:pt x="53490" y="212063"/>
                </a:lnTo>
                <a:lnTo>
                  <a:pt x="51013" y="211764"/>
                </a:lnTo>
                <a:lnTo>
                  <a:pt x="48618" y="211388"/>
                </a:lnTo>
                <a:lnTo>
                  <a:pt x="46303" y="211013"/>
                </a:lnTo>
                <a:lnTo>
                  <a:pt x="44030" y="210600"/>
                </a:lnTo>
                <a:lnTo>
                  <a:pt x="41877" y="210149"/>
                </a:lnTo>
                <a:lnTo>
                  <a:pt x="39766" y="209699"/>
                </a:lnTo>
                <a:lnTo>
                  <a:pt x="37776" y="209211"/>
                </a:lnTo>
                <a:lnTo>
                  <a:pt x="35909" y="208648"/>
                </a:lnTo>
                <a:lnTo>
                  <a:pt x="34082" y="208123"/>
                </a:lnTo>
                <a:lnTo>
                  <a:pt x="32376" y="207485"/>
                </a:lnTo>
                <a:lnTo>
                  <a:pt x="30792" y="206884"/>
                </a:lnTo>
                <a:lnTo>
                  <a:pt x="29371" y="206245"/>
                </a:lnTo>
                <a:lnTo>
                  <a:pt x="28031" y="205533"/>
                </a:lnTo>
                <a:lnTo>
                  <a:pt x="27423" y="205195"/>
                </a:lnTo>
                <a:lnTo>
                  <a:pt x="26854" y="204857"/>
                </a:lnTo>
                <a:lnTo>
                  <a:pt x="26286" y="204445"/>
                </a:lnTo>
                <a:lnTo>
                  <a:pt x="25799" y="204107"/>
                </a:lnTo>
                <a:lnTo>
                  <a:pt x="25352" y="203731"/>
                </a:lnTo>
                <a:lnTo>
                  <a:pt x="24865" y="203280"/>
                </a:lnTo>
                <a:lnTo>
                  <a:pt x="24500" y="202905"/>
                </a:lnTo>
                <a:lnTo>
                  <a:pt x="24134" y="202493"/>
                </a:lnTo>
                <a:lnTo>
                  <a:pt x="23849" y="202117"/>
                </a:lnTo>
                <a:lnTo>
                  <a:pt x="23524" y="201667"/>
                </a:lnTo>
                <a:lnTo>
                  <a:pt x="23282" y="201216"/>
                </a:lnTo>
                <a:lnTo>
                  <a:pt x="23078" y="200804"/>
                </a:lnTo>
                <a:lnTo>
                  <a:pt x="22957" y="200316"/>
                </a:lnTo>
                <a:lnTo>
                  <a:pt x="22835" y="199865"/>
                </a:lnTo>
                <a:lnTo>
                  <a:pt x="22753" y="199414"/>
                </a:lnTo>
                <a:lnTo>
                  <a:pt x="22753" y="198926"/>
                </a:lnTo>
                <a:lnTo>
                  <a:pt x="22753" y="175505"/>
                </a:lnTo>
                <a:lnTo>
                  <a:pt x="22794" y="174567"/>
                </a:lnTo>
                <a:lnTo>
                  <a:pt x="22835" y="173629"/>
                </a:lnTo>
                <a:lnTo>
                  <a:pt x="22957" y="172691"/>
                </a:lnTo>
                <a:lnTo>
                  <a:pt x="23160" y="171789"/>
                </a:lnTo>
                <a:lnTo>
                  <a:pt x="23363" y="170927"/>
                </a:lnTo>
                <a:lnTo>
                  <a:pt x="23605" y="170025"/>
                </a:lnTo>
                <a:lnTo>
                  <a:pt x="23971" y="169163"/>
                </a:lnTo>
                <a:lnTo>
                  <a:pt x="24337" y="168336"/>
                </a:lnTo>
                <a:lnTo>
                  <a:pt x="24703" y="167510"/>
                </a:lnTo>
                <a:lnTo>
                  <a:pt x="25149" y="166723"/>
                </a:lnTo>
                <a:lnTo>
                  <a:pt x="25636" y="165934"/>
                </a:lnTo>
                <a:lnTo>
                  <a:pt x="26165" y="165184"/>
                </a:lnTo>
                <a:lnTo>
                  <a:pt x="26692" y="164470"/>
                </a:lnTo>
                <a:lnTo>
                  <a:pt x="27301" y="163794"/>
                </a:lnTo>
                <a:lnTo>
                  <a:pt x="27910" y="163082"/>
                </a:lnTo>
                <a:lnTo>
                  <a:pt x="28600" y="162481"/>
                </a:lnTo>
                <a:lnTo>
                  <a:pt x="29290" y="161844"/>
                </a:lnTo>
                <a:lnTo>
                  <a:pt x="30022" y="161280"/>
                </a:lnTo>
                <a:lnTo>
                  <a:pt x="30752" y="160679"/>
                </a:lnTo>
                <a:lnTo>
                  <a:pt x="31565" y="160191"/>
                </a:lnTo>
                <a:lnTo>
                  <a:pt x="32335" y="159742"/>
                </a:lnTo>
                <a:lnTo>
                  <a:pt x="33230" y="159253"/>
                </a:lnTo>
                <a:lnTo>
                  <a:pt x="34041" y="158840"/>
                </a:lnTo>
                <a:lnTo>
                  <a:pt x="34934" y="158502"/>
                </a:lnTo>
                <a:lnTo>
                  <a:pt x="35869" y="158128"/>
                </a:lnTo>
                <a:lnTo>
                  <a:pt x="36761" y="157865"/>
                </a:lnTo>
                <a:lnTo>
                  <a:pt x="37736" y="157602"/>
                </a:lnTo>
                <a:lnTo>
                  <a:pt x="38711" y="157414"/>
                </a:lnTo>
                <a:lnTo>
                  <a:pt x="39685" y="157264"/>
                </a:lnTo>
                <a:lnTo>
                  <a:pt x="40700" y="157151"/>
                </a:lnTo>
                <a:lnTo>
                  <a:pt x="41716" y="157076"/>
                </a:lnTo>
                <a:lnTo>
                  <a:pt x="42730" y="157039"/>
                </a:lnTo>
                <a:lnTo>
                  <a:pt x="44030" y="156926"/>
                </a:lnTo>
                <a:lnTo>
                  <a:pt x="47724" y="156627"/>
                </a:lnTo>
                <a:lnTo>
                  <a:pt x="53205" y="156251"/>
                </a:lnTo>
                <a:lnTo>
                  <a:pt x="56535" y="156063"/>
                </a:lnTo>
                <a:lnTo>
                  <a:pt x="60148" y="155838"/>
                </a:lnTo>
                <a:close/>
                <a:moveTo>
                  <a:pt x="128598" y="117441"/>
                </a:moveTo>
                <a:lnTo>
                  <a:pt x="150538" y="117441"/>
                </a:lnTo>
                <a:lnTo>
                  <a:pt x="150538" y="149282"/>
                </a:lnTo>
                <a:lnTo>
                  <a:pt x="128598" y="149282"/>
                </a:lnTo>
                <a:lnTo>
                  <a:pt x="128598" y="117441"/>
                </a:lnTo>
                <a:close/>
                <a:moveTo>
                  <a:pt x="63162" y="99983"/>
                </a:moveTo>
                <a:lnTo>
                  <a:pt x="62837" y="100021"/>
                </a:lnTo>
                <a:lnTo>
                  <a:pt x="62553" y="100058"/>
                </a:lnTo>
                <a:lnTo>
                  <a:pt x="62188" y="100171"/>
                </a:lnTo>
                <a:lnTo>
                  <a:pt x="61904" y="100283"/>
                </a:lnTo>
                <a:lnTo>
                  <a:pt x="61619" y="100433"/>
                </a:lnTo>
                <a:lnTo>
                  <a:pt x="61336" y="100621"/>
                </a:lnTo>
                <a:lnTo>
                  <a:pt x="60808" y="101107"/>
                </a:lnTo>
                <a:lnTo>
                  <a:pt x="60240" y="101595"/>
                </a:lnTo>
                <a:lnTo>
                  <a:pt x="59712" y="102156"/>
                </a:lnTo>
                <a:lnTo>
                  <a:pt x="59185" y="102793"/>
                </a:lnTo>
                <a:lnTo>
                  <a:pt x="58170" y="104141"/>
                </a:lnTo>
                <a:lnTo>
                  <a:pt x="57399" y="105115"/>
                </a:lnTo>
                <a:lnTo>
                  <a:pt x="56669" y="106128"/>
                </a:lnTo>
                <a:lnTo>
                  <a:pt x="55898" y="107177"/>
                </a:lnTo>
                <a:lnTo>
                  <a:pt x="55207" y="108299"/>
                </a:lnTo>
                <a:lnTo>
                  <a:pt x="54964" y="109348"/>
                </a:lnTo>
                <a:lnTo>
                  <a:pt x="54720" y="110397"/>
                </a:lnTo>
                <a:lnTo>
                  <a:pt x="54517" y="111521"/>
                </a:lnTo>
                <a:lnTo>
                  <a:pt x="54355" y="112608"/>
                </a:lnTo>
                <a:lnTo>
                  <a:pt x="54233" y="113732"/>
                </a:lnTo>
                <a:lnTo>
                  <a:pt x="54152" y="114893"/>
                </a:lnTo>
                <a:lnTo>
                  <a:pt x="54111" y="115979"/>
                </a:lnTo>
                <a:lnTo>
                  <a:pt x="54111" y="117141"/>
                </a:lnTo>
                <a:lnTo>
                  <a:pt x="54152" y="118826"/>
                </a:lnTo>
                <a:lnTo>
                  <a:pt x="54273" y="120437"/>
                </a:lnTo>
                <a:lnTo>
                  <a:pt x="54517" y="122010"/>
                </a:lnTo>
                <a:lnTo>
                  <a:pt x="54842" y="123584"/>
                </a:lnTo>
                <a:lnTo>
                  <a:pt x="55288" y="125157"/>
                </a:lnTo>
                <a:lnTo>
                  <a:pt x="55735" y="126656"/>
                </a:lnTo>
                <a:lnTo>
                  <a:pt x="56303" y="128154"/>
                </a:lnTo>
                <a:lnTo>
                  <a:pt x="56952" y="129615"/>
                </a:lnTo>
                <a:lnTo>
                  <a:pt x="57643" y="131077"/>
                </a:lnTo>
                <a:lnTo>
                  <a:pt x="58414" y="132499"/>
                </a:lnTo>
                <a:lnTo>
                  <a:pt x="59225" y="133848"/>
                </a:lnTo>
                <a:lnTo>
                  <a:pt x="60077" y="135160"/>
                </a:lnTo>
                <a:lnTo>
                  <a:pt x="61051" y="136395"/>
                </a:lnTo>
                <a:lnTo>
                  <a:pt x="61985" y="137631"/>
                </a:lnTo>
                <a:lnTo>
                  <a:pt x="63000" y="138830"/>
                </a:lnTo>
                <a:lnTo>
                  <a:pt x="64055" y="139954"/>
                </a:lnTo>
                <a:lnTo>
                  <a:pt x="65110" y="141041"/>
                </a:lnTo>
                <a:lnTo>
                  <a:pt x="66206" y="142090"/>
                </a:lnTo>
                <a:lnTo>
                  <a:pt x="67342" y="143026"/>
                </a:lnTo>
                <a:lnTo>
                  <a:pt x="68478" y="143963"/>
                </a:lnTo>
                <a:lnTo>
                  <a:pt x="69615" y="144824"/>
                </a:lnTo>
                <a:lnTo>
                  <a:pt x="70792" y="145611"/>
                </a:lnTo>
                <a:lnTo>
                  <a:pt x="71968" y="146360"/>
                </a:lnTo>
                <a:lnTo>
                  <a:pt x="73146" y="146997"/>
                </a:lnTo>
                <a:lnTo>
                  <a:pt x="74323" y="147597"/>
                </a:lnTo>
                <a:lnTo>
                  <a:pt x="75460" y="148083"/>
                </a:lnTo>
                <a:lnTo>
                  <a:pt x="76637" y="148533"/>
                </a:lnTo>
                <a:lnTo>
                  <a:pt x="77772" y="148946"/>
                </a:lnTo>
                <a:lnTo>
                  <a:pt x="78909" y="149207"/>
                </a:lnTo>
                <a:lnTo>
                  <a:pt x="79964" y="149432"/>
                </a:lnTo>
                <a:lnTo>
                  <a:pt x="81060" y="149544"/>
                </a:lnTo>
                <a:lnTo>
                  <a:pt x="82075" y="149582"/>
                </a:lnTo>
                <a:lnTo>
                  <a:pt x="83130" y="149544"/>
                </a:lnTo>
                <a:lnTo>
                  <a:pt x="84145" y="149432"/>
                </a:lnTo>
                <a:lnTo>
                  <a:pt x="85280" y="149207"/>
                </a:lnTo>
                <a:lnTo>
                  <a:pt x="86377" y="148946"/>
                </a:lnTo>
                <a:lnTo>
                  <a:pt x="87554" y="148533"/>
                </a:lnTo>
                <a:lnTo>
                  <a:pt x="88650" y="148083"/>
                </a:lnTo>
                <a:lnTo>
                  <a:pt x="89827" y="147597"/>
                </a:lnTo>
                <a:lnTo>
                  <a:pt x="91003" y="146997"/>
                </a:lnTo>
                <a:lnTo>
                  <a:pt x="92180" y="146360"/>
                </a:lnTo>
                <a:lnTo>
                  <a:pt x="93358" y="145611"/>
                </a:lnTo>
                <a:lnTo>
                  <a:pt x="94494" y="144824"/>
                </a:lnTo>
                <a:lnTo>
                  <a:pt x="95670" y="143963"/>
                </a:lnTo>
                <a:lnTo>
                  <a:pt x="96807" y="143026"/>
                </a:lnTo>
                <a:lnTo>
                  <a:pt x="97944" y="142090"/>
                </a:lnTo>
                <a:lnTo>
                  <a:pt x="99040" y="141041"/>
                </a:lnTo>
                <a:lnTo>
                  <a:pt x="100095" y="139954"/>
                </a:lnTo>
                <a:lnTo>
                  <a:pt x="101149" y="138830"/>
                </a:lnTo>
                <a:lnTo>
                  <a:pt x="102205" y="137631"/>
                </a:lnTo>
                <a:lnTo>
                  <a:pt x="103138" y="136395"/>
                </a:lnTo>
                <a:lnTo>
                  <a:pt x="104071" y="135160"/>
                </a:lnTo>
                <a:lnTo>
                  <a:pt x="104924" y="133848"/>
                </a:lnTo>
                <a:lnTo>
                  <a:pt x="105736" y="132499"/>
                </a:lnTo>
                <a:lnTo>
                  <a:pt x="106467" y="131077"/>
                </a:lnTo>
                <a:lnTo>
                  <a:pt x="107197" y="129615"/>
                </a:lnTo>
                <a:lnTo>
                  <a:pt x="107805" y="128154"/>
                </a:lnTo>
                <a:lnTo>
                  <a:pt x="108415" y="126656"/>
                </a:lnTo>
                <a:lnTo>
                  <a:pt x="108901" y="125157"/>
                </a:lnTo>
                <a:lnTo>
                  <a:pt x="109267" y="123584"/>
                </a:lnTo>
                <a:lnTo>
                  <a:pt x="109631" y="122010"/>
                </a:lnTo>
                <a:lnTo>
                  <a:pt x="109875" y="120437"/>
                </a:lnTo>
                <a:lnTo>
                  <a:pt x="109997" y="118826"/>
                </a:lnTo>
                <a:lnTo>
                  <a:pt x="110079" y="117141"/>
                </a:lnTo>
                <a:lnTo>
                  <a:pt x="110038" y="116204"/>
                </a:lnTo>
                <a:lnTo>
                  <a:pt x="109997" y="115193"/>
                </a:lnTo>
                <a:lnTo>
                  <a:pt x="107156" y="115080"/>
                </a:lnTo>
                <a:lnTo>
                  <a:pt x="104234" y="114893"/>
                </a:lnTo>
                <a:lnTo>
                  <a:pt x="101230" y="114555"/>
                </a:lnTo>
                <a:lnTo>
                  <a:pt x="98188" y="114219"/>
                </a:lnTo>
                <a:lnTo>
                  <a:pt x="95143" y="113806"/>
                </a:lnTo>
                <a:lnTo>
                  <a:pt x="92058" y="113320"/>
                </a:lnTo>
                <a:lnTo>
                  <a:pt x="89055" y="112683"/>
                </a:lnTo>
                <a:lnTo>
                  <a:pt x="87594" y="112384"/>
                </a:lnTo>
                <a:lnTo>
                  <a:pt x="86133" y="112046"/>
                </a:lnTo>
                <a:lnTo>
                  <a:pt x="84713" y="111671"/>
                </a:lnTo>
                <a:lnTo>
                  <a:pt x="83332" y="111296"/>
                </a:lnTo>
                <a:lnTo>
                  <a:pt x="81953" y="110922"/>
                </a:lnTo>
                <a:lnTo>
                  <a:pt x="80613" y="110472"/>
                </a:lnTo>
                <a:lnTo>
                  <a:pt x="79356" y="110061"/>
                </a:lnTo>
                <a:lnTo>
                  <a:pt x="78097" y="109611"/>
                </a:lnTo>
                <a:lnTo>
                  <a:pt x="76920" y="109123"/>
                </a:lnTo>
                <a:lnTo>
                  <a:pt x="75824" y="108674"/>
                </a:lnTo>
                <a:lnTo>
                  <a:pt x="74729" y="108187"/>
                </a:lnTo>
                <a:lnTo>
                  <a:pt x="73715" y="107625"/>
                </a:lnTo>
                <a:lnTo>
                  <a:pt x="72781" y="107102"/>
                </a:lnTo>
                <a:lnTo>
                  <a:pt x="71888" y="106577"/>
                </a:lnTo>
                <a:lnTo>
                  <a:pt x="71076" y="105978"/>
                </a:lnTo>
                <a:lnTo>
                  <a:pt x="70386" y="105378"/>
                </a:lnTo>
                <a:lnTo>
                  <a:pt x="69737" y="104741"/>
                </a:lnTo>
                <a:lnTo>
                  <a:pt x="69168" y="104141"/>
                </a:lnTo>
                <a:lnTo>
                  <a:pt x="68641" y="103467"/>
                </a:lnTo>
                <a:lnTo>
                  <a:pt x="68114" y="102906"/>
                </a:lnTo>
                <a:lnTo>
                  <a:pt x="67626" y="102381"/>
                </a:lnTo>
                <a:lnTo>
                  <a:pt x="67140" y="101895"/>
                </a:lnTo>
                <a:lnTo>
                  <a:pt x="66652" y="101520"/>
                </a:lnTo>
                <a:lnTo>
                  <a:pt x="66206" y="101145"/>
                </a:lnTo>
                <a:lnTo>
                  <a:pt x="65800" y="100808"/>
                </a:lnTo>
                <a:lnTo>
                  <a:pt x="65394" y="100583"/>
                </a:lnTo>
                <a:lnTo>
                  <a:pt x="64988" y="100358"/>
                </a:lnTo>
                <a:lnTo>
                  <a:pt x="64582" y="100208"/>
                </a:lnTo>
                <a:lnTo>
                  <a:pt x="64218" y="100096"/>
                </a:lnTo>
                <a:lnTo>
                  <a:pt x="63892" y="100021"/>
                </a:lnTo>
                <a:lnTo>
                  <a:pt x="63487" y="99983"/>
                </a:lnTo>
                <a:lnTo>
                  <a:pt x="63162" y="99983"/>
                </a:lnTo>
                <a:close/>
                <a:moveTo>
                  <a:pt x="166994" y="97773"/>
                </a:moveTo>
                <a:lnTo>
                  <a:pt x="188934" y="97773"/>
                </a:lnTo>
                <a:lnTo>
                  <a:pt x="188934" y="147784"/>
                </a:lnTo>
                <a:lnTo>
                  <a:pt x="166994" y="147784"/>
                </a:lnTo>
                <a:lnTo>
                  <a:pt x="166994" y="97773"/>
                </a:lnTo>
                <a:close/>
                <a:moveTo>
                  <a:pt x="81142" y="77357"/>
                </a:moveTo>
                <a:lnTo>
                  <a:pt x="82075" y="77357"/>
                </a:lnTo>
                <a:lnTo>
                  <a:pt x="83008" y="77357"/>
                </a:lnTo>
                <a:lnTo>
                  <a:pt x="83942" y="77395"/>
                </a:lnTo>
                <a:lnTo>
                  <a:pt x="84835" y="77470"/>
                </a:lnTo>
                <a:lnTo>
                  <a:pt x="85728" y="77545"/>
                </a:lnTo>
                <a:lnTo>
                  <a:pt x="86661" y="77657"/>
                </a:lnTo>
                <a:lnTo>
                  <a:pt x="87554" y="77845"/>
                </a:lnTo>
                <a:lnTo>
                  <a:pt x="88447" y="77995"/>
                </a:lnTo>
                <a:lnTo>
                  <a:pt x="89339" y="78181"/>
                </a:lnTo>
                <a:lnTo>
                  <a:pt x="90192" y="78368"/>
                </a:lnTo>
                <a:lnTo>
                  <a:pt x="91044" y="78631"/>
                </a:lnTo>
                <a:lnTo>
                  <a:pt x="91937" y="78856"/>
                </a:lnTo>
                <a:lnTo>
                  <a:pt x="92748" y="79155"/>
                </a:lnTo>
                <a:lnTo>
                  <a:pt x="93602" y="79455"/>
                </a:lnTo>
                <a:lnTo>
                  <a:pt x="94413" y="79792"/>
                </a:lnTo>
                <a:lnTo>
                  <a:pt x="95265" y="80129"/>
                </a:lnTo>
                <a:lnTo>
                  <a:pt x="96036" y="80504"/>
                </a:lnTo>
                <a:lnTo>
                  <a:pt x="97659" y="81290"/>
                </a:lnTo>
                <a:lnTo>
                  <a:pt x="99242" y="82189"/>
                </a:lnTo>
                <a:lnTo>
                  <a:pt x="100744" y="83127"/>
                </a:lnTo>
                <a:lnTo>
                  <a:pt x="102205" y="84174"/>
                </a:lnTo>
                <a:lnTo>
                  <a:pt x="103585" y="85261"/>
                </a:lnTo>
                <a:lnTo>
                  <a:pt x="104924" y="86460"/>
                </a:lnTo>
                <a:lnTo>
                  <a:pt x="106223" y="87734"/>
                </a:lnTo>
                <a:lnTo>
                  <a:pt x="107481" y="89045"/>
                </a:lnTo>
                <a:lnTo>
                  <a:pt x="108698" y="90430"/>
                </a:lnTo>
                <a:lnTo>
                  <a:pt x="109835" y="91854"/>
                </a:lnTo>
                <a:lnTo>
                  <a:pt x="110890" y="93353"/>
                </a:lnTo>
                <a:lnTo>
                  <a:pt x="111905" y="94926"/>
                </a:lnTo>
                <a:lnTo>
                  <a:pt x="112838" y="96537"/>
                </a:lnTo>
                <a:lnTo>
                  <a:pt x="113690" y="98185"/>
                </a:lnTo>
                <a:lnTo>
                  <a:pt x="114502" y="99946"/>
                </a:lnTo>
                <a:lnTo>
                  <a:pt x="115193" y="101670"/>
                </a:lnTo>
                <a:lnTo>
                  <a:pt x="115882" y="103467"/>
                </a:lnTo>
                <a:lnTo>
                  <a:pt x="116409" y="105340"/>
                </a:lnTo>
                <a:lnTo>
                  <a:pt x="116897" y="107213"/>
                </a:lnTo>
                <a:lnTo>
                  <a:pt x="117343" y="109123"/>
                </a:lnTo>
                <a:lnTo>
                  <a:pt x="117627" y="111110"/>
                </a:lnTo>
                <a:lnTo>
                  <a:pt x="117871" y="113095"/>
                </a:lnTo>
                <a:lnTo>
                  <a:pt x="117993" y="115118"/>
                </a:lnTo>
                <a:lnTo>
                  <a:pt x="118033" y="117141"/>
                </a:lnTo>
                <a:lnTo>
                  <a:pt x="118033" y="118227"/>
                </a:lnTo>
                <a:lnTo>
                  <a:pt x="117993" y="119276"/>
                </a:lnTo>
                <a:lnTo>
                  <a:pt x="117912" y="120325"/>
                </a:lnTo>
                <a:lnTo>
                  <a:pt x="117790" y="121336"/>
                </a:lnTo>
                <a:lnTo>
                  <a:pt x="117668" y="122385"/>
                </a:lnTo>
                <a:lnTo>
                  <a:pt x="117505" y="123397"/>
                </a:lnTo>
                <a:lnTo>
                  <a:pt x="117302" y="124408"/>
                </a:lnTo>
                <a:lnTo>
                  <a:pt x="117100" y="125382"/>
                </a:lnTo>
                <a:lnTo>
                  <a:pt x="116816" y="126356"/>
                </a:lnTo>
                <a:lnTo>
                  <a:pt x="116531" y="127367"/>
                </a:lnTo>
                <a:lnTo>
                  <a:pt x="116247" y="128341"/>
                </a:lnTo>
                <a:lnTo>
                  <a:pt x="115964" y="129278"/>
                </a:lnTo>
                <a:lnTo>
                  <a:pt x="115598" y="130214"/>
                </a:lnTo>
                <a:lnTo>
                  <a:pt x="115193" y="131152"/>
                </a:lnTo>
                <a:lnTo>
                  <a:pt x="114827" y="132051"/>
                </a:lnTo>
                <a:lnTo>
                  <a:pt x="114421" y="132949"/>
                </a:lnTo>
                <a:lnTo>
                  <a:pt x="113528" y="134710"/>
                </a:lnTo>
                <a:lnTo>
                  <a:pt x="112554" y="136434"/>
                </a:lnTo>
                <a:lnTo>
                  <a:pt x="111498" y="138119"/>
                </a:lnTo>
                <a:lnTo>
                  <a:pt x="110404" y="139729"/>
                </a:lnTo>
                <a:lnTo>
                  <a:pt x="109226" y="141303"/>
                </a:lnTo>
                <a:lnTo>
                  <a:pt x="107968" y="142765"/>
                </a:lnTo>
                <a:lnTo>
                  <a:pt x="106709" y="144225"/>
                </a:lnTo>
                <a:lnTo>
                  <a:pt x="105371" y="145574"/>
                </a:lnTo>
                <a:lnTo>
                  <a:pt x="103990" y="146884"/>
                </a:lnTo>
                <a:lnTo>
                  <a:pt x="102611" y="148121"/>
                </a:lnTo>
                <a:lnTo>
                  <a:pt x="101149" y="149282"/>
                </a:lnTo>
                <a:lnTo>
                  <a:pt x="99689" y="150368"/>
                </a:lnTo>
                <a:lnTo>
                  <a:pt x="98188" y="151342"/>
                </a:lnTo>
                <a:lnTo>
                  <a:pt x="96685" y="152316"/>
                </a:lnTo>
                <a:lnTo>
                  <a:pt x="95184" y="153179"/>
                </a:lnTo>
                <a:lnTo>
                  <a:pt x="93682" y="153928"/>
                </a:lnTo>
                <a:lnTo>
                  <a:pt x="92180" y="154639"/>
                </a:lnTo>
                <a:lnTo>
                  <a:pt x="90679" y="155238"/>
                </a:lnTo>
                <a:lnTo>
                  <a:pt x="89177" y="155763"/>
                </a:lnTo>
                <a:lnTo>
                  <a:pt x="87716" y="156174"/>
                </a:lnTo>
                <a:lnTo>
                  <a:pt x="86255" y="156512"/>
                </a:lnTo>
                <a:lnTo>
                  <a:pt x="84835" y="156737"/>
                </a:lnTo>
                <a:lnTo>
                  <a:pt x="84104" y="156849"/>
                </a:lnTo>
                <a:lnTo>
                  <a:pt x="83454" y="156887"/>
                </a:lnTo>
                <a:lnTo>
                  <a:pt x="82724" y="156924"/>
                </a:lnTo>
                <a:lnTo>
                  <a:pt x="82075" y="156962"/>
                </a:lnTo>
                <a:lnTo>
                  <a:pt x="81384" y="156924"/>
                </a:lnTo>
                <a:lnTo>
                  <a:pt x="80735" y="156887"/>
                </a:lnTo>
                <a:lnTo>
                  <a:pt x="80046" y="156849"/>
                </a:lnTo>
                <a:lnTo>
                  <a:pt x="79356" y="156737"/>
                </a:lnTo>
                <a:lnTo>
                  <a:pt x="77935" y="156512"/>
                </a:lnTo>
                <a:lnTo>
                  <a:pt x="76474" y="156174"/>
                </a:lnTo>
                <a:lnTo>
                  <a:pt x="74972" y="155763"/>
                </a:lnTo>
                <a:lnTo>
                  <a:pt x="73511" y="155238"/>
                </a:lnTo>
                <a:lnTo>
                  <a:pt x="72009" y="154639"/>
                </a:lnTo>
                <a:lnTo>
                  <a:pt x="70467" y="153928"/>
                </a:lnTo>
                <a:lnTo>
                  <a:pt x="68966" y="153179"/>
                </a:lnTo>
                <a:lnTo>
                  <a:pt x="67464" y="152316"/>
                </a:lnTo>
                <a:lnTo>
                  <a:pt x="65963" y="151342"/>
                </a:lnTo>
                <a:lnTo>
                  <a:pt x="64460" y="150368"/>
                </a:lnTo>
                <a:lnTo>
                  <a:pt x="63000" y="149282"/>
                </a:lnTo>
                <a:lnTo>
                  <a:pt x="61580" y="148121"/>
                </a:lnTo>
                <a:lnTo>
                  <a:pt x="60159" y="146884"/>
                </a:lnTo>
                <a:lnTo>
                  <a:pt x="58778" y="145574"/>
                </a:lnTo>
                <a:lnTo>
                  <a:pt x="57440" y="144225"/>
                </a:lnTo>
                <a:lnTo>
                  <a:pt x="56140" y="142765"/>
                </a:lnTo>
                <a:lnTo>
                  <a:pt x="54964" y="141303"/>
                </a:lnTo>
                <a:lnTo>
                  <a:pt x="53746" y="139729"/>
                </a:lnTo>
                <a:lnTo>
                  <a:pt x="52650" y="138119"/>
                </a:lnTo>
                <a:lnTo>
                  <a:pt x="51595" y="136434"/>
                </a:lnTo>
                <a:lnTo>
                  <a:pt x="50621" y="134710"/>
                </a:lnTo>
                <a:lnTo>
                  <a:pt x="49728" y="132949"/>
                </a:lnTo>
                <a:lnTo>
                  <a:pt x="49323" y="132051"/>
                </a:lnTo>
                <a:lnTo>
                  <a:pt x="48917" y="131152"/>
                </a:lnTo>
                <a:lnTo>
                  <a:pt x="48551" y="130214"/>
                </a:lnTo>
                <a:lnTo>
                  <a:pt x="48227" y="129278"/>
                </a:lnTo>
                <a:lnTo>
                  <a:pt x="47902" y="128341"/>
                </a:lnTo>
                <a:lnTo>
                  <a:pt x="47617" y="127367"/>
                </a:lnTo>
                <a:lnTo>
                  <a:pt x="47294" y="126356"/>
                </a:lnTo>
                <a:lnTo>
                  <a:pt x="47050" y="125382"/>
                </a:lnTo>
                <a:lnTo>
                  <a:pt x="46846" y="124408"/>
                </a:lnTo>
                <a:lnTo>
                  <a:pt x="46643" y="123397"/>
                </a:lnTo>
                <a:lnTo>
                  <a:pt x="46482" y="122385"/>
                </a:lnTo>
                <a:lnTo>
                  <a:pt x="46360" y="121336"/>
                </a:lnTo>
                <a:lnTo>
                  <a:pt x="46238" y="120325"/>
                </a:lnTo>
                <a:lnTo>
                  <a:pt x="46198" y="119276"/>
                </a:lnTo>
                <a:lnTo>
                  <a:pt x="46116" y="118227"/>
                </a:lnTo>
                <a:lnTo>
                  <a:pt x="46116" y="117141"/>
                </a:lnTo>
                <a:lnTo>
                  <a:pt x="46157" y="115118"/>
                </a:lnTo>
                <a:lnTo>
                  <a:pt x="46319" y="113095"/>
                </a:lnTo>
                <a:lnTo>
                  <a:pt x="46521" y="111110"/>
                </a:lnTo>
                <a:lnTo>
                  <a:pt x="46846" y="109123"/>
                </a:lnTo>
                <a:lnTo>
                  <a:pt x="47212" y="107213"/>
                </a:lnTo>
                <a:lnTo>
                  <a:pt x="47739" y="105340"/>
                </a:lnTo>
                <a:lnTo>
                  <a:pt x="48268" y="103467"/>
                </a:lnTo>
                <a:lnTo>
                  <a:pt x="48917" y="101670"/>
                </a:lnTo>
                <a:lnTo>
                  <a:pt x="49647" y="99946"/>
                </a:lnTo>
                <a:lnTo>
                  <a:pt x="50418" y="98185"/>
                </a:lnTo>
                <a:lnTo>
                  <a:pt x="51311" y="96537"/>
                </a:lnTo>
                <a:lnTo>
                  <a:pt x="52285" y="94926"/>
                </a:lnTo>
                <a:lnTo>
                  <a:pt x="53259" y="93353"/>
                </a:lnTo>
                <a:lnTo>
                  <a:pt x="54314" y="91854"/>
                </a:lnTo>
                <a:lnTo>
                  <a:pt x="55451" y="90430"/>
                </a:lnTo>
                <a:lnTo>
                  <a:pt x="56669" y="89045"/>
                </a:lnTo>
                <a:lnTo>
                  <a:pt x="57926" y="87734"/>
                </a:lnTo>
                <a:lnTo>
                  <a:pt x="59185" y="86460"/>
                </a:lnTo>
                <a:lnTo>
                  <a:pt x="60565" y="85261"/>
                </a:lnTo>
                <a:lnTo>
                  <a:pt x="61944" y="84174"/>
                </a:lnTo>
                <a:lnTo>
                  <a:pt x="63406" y="83127"/>
                </a:lnTo>
                <a:lnTo>
                  <a:pt x="64948" y="82189"/>
                </a:lnTo>
                <a:lnTo>
                  <a:pt x="66490" y="81290"/>
                </a:lnTo>
                <a:lnTo>
                  <a:pt x="68073" y="80504"/>
                </a:lnTo>
                <a:lnTo>
                  <a:pt x="68885" y="80129"/>
                </a:lnTo>
                <a:lnTo>
                  <a:pt x="69737" y="79792"/>
                </a:lnTo>
                <a:lnTo>
                  <a:pt x="70548" y="79455"/>
                </a:lnTo>
                <a:lnTo>
                  <a:pt x="71401" y="79155"/>
                </a:lnTo>
                <a:lnTo>
                  <a:pt x="72212" y="78856"/>
                </a:lnTo>
                <a:lnTo>
                  <a:pt x="73105" y="78631"/>
                </a:lnTo>
                <a:lnTo>
                  <a:pt x="73957" y="78368"/>
                </a:lnTo>
                <a:lnTo>
                  <a:pt x="74850" y="78181"/>
                </a:lnTo>
                <a:lnTo>
                  <a:pt x="75743" y="77995"/>
                </a:lnTo>
                <a:lnTo>
                  <a:pt x="76596" y="77845"/>
                </a:lnTo>
                <a:lnTo>
                  <a:pt x="77530" y="77657"/>
                </a:lnTo>
                <a:lnTo>
                  <a:pt x="78382" y="77545"/>
                </a:lnTo>
                <a:lnTo>
                  <a:pt x="79315" y="77470"/>
                </a:lnTo>
                <a:lnTo>
                  <a:pt x="80249" y="77395"/>
                </a:lnTo>
                <a:lnTo>
                  <a:pt x="81142" y="77357"/>
                </a:lnTo>
                <a:close/>
                <a:moveTo>
                  <a:pt x="205389" y="54693"/>
                </a:moveTo>
                <a:lnTo>
                  <a:pt x="227331" y="54693"/>
                </a:lnTo>
                <a:lnTo>
                  <a:pt x="227331" y="147784"/>
                </a:lnTo>
                <a:lnTo>
                  <a:pt x="205389" y="147784"/>
                </a:lnTo>
                <a:lnTo>
                  <a:pt x="205389" y="54693"/>
                </a:lnTo>
                <a:close/>
                <a:moveTo>
                  <a:pt x="0" y="0"/>
                </a:moveTo>
                <a:lnTo>
                  <a:pt x="272025" y="0"/>
                </a:lnTo>
                <a:lnTo>
                  <a:pt x="272025" y="20241"/>
                </a:lnTo>
                <a:lnTo>
                  <a:pt x="261014" y="20241"/>
                </a:lnTo>
                <a:lnTo>
                  <a:pt x="261014" y="186181"/>
                </a:lnTo>
                <a:lnTo>
                  <a:pt x="160249" y="186181"/>
                </a:lnTo>
                <a:lnTo>
                  <a:pt x="160249" y="171000"/>
                </a:lnTo>
                <a:lnTo>
                  <a:pt x="244559" y="171000"/>
                </a:lnTo>
                <a:lnTo>
                  <a:pt x="244559" y="20241"/>
                </a:lnTo>
                <a:lnTo>
                  <a:pt x="24989" y="20241"/>
                </a:lnTo>
                <a:lnTo>
                  <a:pt x="24989" y="147386"/>
                </a:lnTo>
                <a:lnTo>
                  <a:pt x="8533" y="147386"/>
                </a:lnTo>
                <a:lnTo>
                  <a:pt x="8533" y="20241"/>
                </a:lnTo>
                <a:lnTo>
                  <a:pt x="0" y="20241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2700">
            <a:noFill/>
            <a:prstDash val="solid"/>
          </a:ln>
        </p:spPr>
        <p:txBody>
          <a:bodyPr wrap="square" lIns="91440" tIns="45720" rIns="91440" bIns="45720" rtlCol="0" anchor="ctr">
            <a:noAutofit/>
          </a:bodyPr>
          <a:lstStyle/>
          <a:p>
            <a:pPr indent="0" algn="ctr">
              <a:lnSpc>
                <a:spcPct val="100000"/>
              </a:lnSpc>
              <a:defRPr/>
            </a:pPr>
            <a:r>
              <a:rPr lang="en-US" sz="1300" b="0" i="0" u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lang="en-US" sz="1100"/>
          </a:p>
        </p:txBody>
      </p:sp>
      <p:sp>
        <p:nvSpPr>
          <p:cNvPr id="7" name="AutoShape 7"/>
          <p:cNvSpPr/>
          <p:nvPr/>
        </p:nvSpPr>
        <p:spPr>
          <a:xfrm rot="10800000" flipV="1">
            <a:off x="-12700" y="4893404"/>
            <a:ext cx="9144001" cy="270313"/>
          </a:xfrm>
          <a:prstGeom prst="rect">
            <a:avLst/>
          </a:prstGeom>
          <a:gradFill rotWithShape="0">
            <a:gsLst>
              <a:gs pos="0">
                <a:srgbClr val="0E1A40">
                  <a:alpha val="100000"/>
                </a:srgbClr>
              </a:gs>
              <a:gs pos="100000">
                <a:srgbClr val="2F5EB0">
                  <a:alpha val="100000"/>
                </a:srgbClr>
              </a:gs>
            </a:gsLst>
            <a:lin ang="13800000"/>
          </a:gradFill>
          <a:ln w="12700" cap="flat">
            <a:noFill/>
            <a:prstDash val="solid"/>
          </a:ln>
        </p:spPr>
        <p:txBody>
          <a:bodyPr wrap="square" lIns="91440" tIns="45720" rIns="91440" bIns="45720" rtlCol="0" anchor="ctr">
            <a:noAutofit/>
          </a:bodyPr>
          <a:lstStyle/>
          <a:p>
            <a:pPr indent="0" algn="ctr">
              <a:lnSpc>
                <a:spcPct val="100000"/>
              </a:lnSpc>
              <a:defRPr/>
            </a:pPr>
            <a:r>
              <a:rPr lang="en-US" sz="1300" b="0" i="0" u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lang="en-US" sz="1100"/>
          </a:p>
        </p:txBody>
      </p:sp>
      <p:sp>
        <p:nvSpPr>
          <p:cNvPr id="8" name="AutoShape 8"/>
          <p:cNvSpPr/>
          <p:nvPr/>
        </p:nvSpPr>
        <p:spPr>
          <a:xfrm rot="10800000" flipV="1">
            <a:off x="-2" y="4946689"/>
            <a:ext cx="9144001" cy="216674"/>
          </a:xfrm>
          <a:prstGeom prst="rect">
            <a:avLst/>
          </a:prstGeom>
          <a:solidFill>
            <a:srgbClr val="404040">
              <a:alpha val="100000"/>
            </a:srgbClr>
          </a:solidFill>
          <a:ln w="12700" cap="flat">
            <a:noFill/>
            <a:prstDash val="solid"/>
          </a:ln>
        </p:spPr>
        <p:txBody>
          <a:bodyPr wrap="square" lIns="91440" tIns="45720" rIns="91440" bIns="45720" rtlCol="0" anchor="ctr">
            <a:noAutofit/>
          </a:bodyPr>
          <a:lstStyle/>
          <a:p>
            <a:pPr indent="0" algn="ctr">
              <a:lnSpc>
                <a:spcPct val="100000"/>
              </a:lnSpc>
              <a:defRPr/>
            </a:pPr>
            <a:r>
              <a:rPr lang="en-US" sz="1300" b="0" i="0" u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lang="en-US" sz="1100"/>
          </a:p>
        </p:txBody>
      </p:sp>
      <p:sp>
        <p:nvSpPr>
          <p:cNvPr id="9" name="Freeform 9"/>
          <p:cNvSpPr/>
          <p:nvPr/>
        </p:nvSpPr>
        <p:spPr>
          <a:xfrm>
            <a:off x="7480479" y="4869259"/>
            <a:ext cx="763521" cy="83839"/>
          </a:xfrm>
          <a:custGeom>
            <a:avLst/>
            <a:gdLst/>
            <a:ahLst/>
            <a:cxnLst/>
            <a:rect l="l" t="t" r="r" b="b"/>
            <a:pathLst>
              <a:path w="763521" h="83839">
                <a:moveTo>
                  <a:pt x="67485" y="0"/>
                </a:moveTo>
                <a:lnTo>
                  <a:pt x="755835" y="0"/>
                </a:lnTo>
                <a:lnTo>
                  <a:pt x="763521" y="83839"/>
                </a:lnTo>
                <a:lnTo>
                  <a:pt x="0" y="78111"/>
                </a:lnTo>
                <a:lnTo>
                  <a:pt x="67485" y="0"/>
                </a:lnTo>
                <a:close/>
              </a:path>
            </a:pathLst>
          </a:custGeom>
          <a:solidFill>
            <a:srgbClr val="808080">
              <a:alpha val="100000"/>
            </a:srgbClr>
          </a:solidFill>
          <a:ln w="12700" cap="flat">
            <a:noFill/>
            <a:prstDash val="solid"/>
          </a:ln>
        </p:spPr>
        <p:txBody>
          <a:bodyPr wrap="square" lIns="91440" tIns="45720" rIns="91440" bIns="45720" rtlCol="0" anchor="ctr">
            <a:noAutofit/>
          </a:bodyPr>
          <a:lstStyle/>
          <a:p>
            <a:pPr indent="0" algn="ctr">
              <a:lnSpc>
                <a:spcPct val="100000"/>
              </a:lnSpc>
              <a:defRPr/>
            </a:pPr>
            <a:r>
              <a:rPr lang="en-US" sz="1300" b="0" i="0" u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lang="en-US" sz="1100"/>
          </a:p>
        </p:txBody>
      </p:sp>
      <p:sp>
        <p:nvSpPr>
          <p:cNvPr id="10" name="AutoShape 10"/>
          <p:cNvSpPr/>
          <p:nvPr/>
        </p:nvSpPr>
        <p:spPr>
          <a:xfrm>
            <a:off x="7548695" y="4869258"/>
            <a:ext cx="802741" cy="294105"/>
          </a:xfrm>
          <a:prstGeom prst="rect">
            <a:avLst/>
          </a:prstGeom>
          <a:gradFill rotWithShape="0">
            <a:gsLst>
              <a:gs pos="0">
                <a:srgbClr val="0E1A40">
                  <a:alpha val="100000"/>
                </a:srgbClr>
              </a:gs>
              <a:gs pos="100000">
                <a:srgbClr val="2F5EB0">
                  <a:alpha val="100000"/>
                </a:srgbClr>
              </a:gs>
            </a:gsLst>
            <a:lin ang="13800000"/>
          </a:gradFill>
          <a:ln w="12700" cap="flat">
            <a:noFill/>
            <a:prstDash val="solid"/>
          </a:ln>
        </p:spPr>
        <p:txBody>
          <a:bodyPr wrap="square" lIns="91440" tIns="45720" rIns="91440" bIns="45720" rtlCol="0" anchor="ctr">
            <a:noAutofit/>
          </a:bodyPr>
          <a:lstStyle/>
          <a:p>
            <a:pPr indent="0" algn="ctr">
              <a:lnSpc>
                <a:spcPct val="100000"/>
              </a:lnSpc>
              <a:defRPr/>
            </a:pPr>
            <a:r>
              <a:rPr lang="en-US" sz="1300" b="0" i="0" u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lang="en-US" sz="1100"/>
          </a:p>
        </p:txBody>
      </p:sp>
      <p:sp>
        <p:nvSpPr>
          <p:cNvPr id="11" name="AutoShape 11"/>
          <p:cNvSpPr/>
          <p:nvPr/>
        </p:nvSpPr>
        <p:spPr>
          <a:xfrm>
            <a:off x="7649541" y="4869258"/>
            <a:ext cx="594460" cy="294105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vert="horz" wrap="square" lIns="68562" tIns="34281" rIns="68562" bIns="34281" rtlCol="0" anchor="ctr">
            <a:noAutofit/>
          </a:bodyPr>
          <a:lstStyle/>
          <a:p>
            <a:pPr indent="0" algn="ctr">
              <a:lnSpc>
                <a:spcPct val="100000"/>
              </a:lnSpc>
              <a:defRPr/>
            </a:pPr>
            <a:r>
              <a:rPr lang="en-US" sz="1500" b="1" i="0" u="none" strike="noStrike">
                <a:solidFill>
                  <a:srgbClr val="FFFFFF"/>
                </a:solidFill>
                <a:latin typeface="方正兰亭超细黑简体"/>
                <a:ea typeface="方正兰亭超细黑简体"/>
                <a:cs typeface="方正兰亭超细黑简体"/>
                <a:sym typeface="方正兰亭超细黑简体"/>
              </a:rPr>
              <a:t>08</a:t>
            </a:r>
            <a:endParaRPr lang="en-US" sz="1100"/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7956376" y="123478"/>
            <a:ext cx="1020014" cy="372210"/>
          </a:xfrm>
          <a:prstGeom prst="rect">
            <a:avLst/>
          </a:prstGeom>
          <a:ln w="12700">
            <a:noFill/>
            <a:prstDash val="solid"/>
          </a:ln>
        </p:spPr>
      </p:pic>
      <p:sp>
        <p:nvSpPr>
          <p:cNvPr id="13" name="AutoShape 13"/>
          <p:cNvSpPr/>
          <p:nvPr/>
        </p:nvSpPr>
        <p:spPr>
          <a:xfrm>
            <a:off x="2649855" y="843280"/>
            <a:ext cx="6070600" cy="4093428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wrap="square" lIns="91440" tIns="45720" rIns="91440" bIns="45720" rtlCol="0" anchor="t">
            <a:spAutoFit/>
          </a:bodyPr>
          <a:lstStyle/>
          <a:p>
            <a:pPr indent="0" algn="l">
              <a:lnSpc>
                <a:spcPct val="100000"/>
              </a:lnSpc>
              <a:defRPr/>
            </a:pPr>
            <a:r>
              <a:rPr lang="en-US" sz="1000" b="1" i="0" u="none" strike="noStrike" dirty="0" err="1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  <a:t>欢太科技</a:t>
            </a:r>
            <a:r>
              <a:rPr lang="en-US" sz="1000" b="1" i="0" u="none" strike="noStrike" dirty="0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  <a:t>：</a:t>
            </a:r>
            <a:endParaRPr lang="en-US" sz="1100" dirty="0"/>
          </a:p>
          <a:p>
            <a:pPr indent="0" algn="l">
              <a:lnSpc>
                <a:spcPct val="100000"/>
              </a:lnSpc>
            </a:pPr>
            <a:r>
              <a:rPr lang="en-US" sz="1000" b="1" i="0" u="none" strike="noStrike" dirty="0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  <a:t>合作时间：2021.12-至今</a:t>
            </a:r>
          </a:p>
          <a:p>
            <a:pPr indent="0" algn="l">
              <a:lnSpc>
                <a:spcPct val="100000"/>
              </a:lnSpc>
            </a:pPr>
            <a:endParaRPr lang="en-US" sz="1000" b="1" i="0" u="none" strike="noStrike" dirty="0">
              <a:solidFill>
                <a:srgbClr val="000000"/>
              </a:solidFill>
              <a:latin typeface="微软雅黑"/>
              <a:ea typeface="微软雅黑"/>
              <a:cs typeface="微软雅黑"/>
              <a:sym typeface="微软雅黑"/>
            </a:endParaRPr>
          </a:p>
          <a:p>
            <a:pPr indent="0" algn="l">
              <a:lnSpc>
                <a:spcPct val="100000"/>
              </a:lnSpc>
            </a:pPr>
            <a:r>
              <a:rPr lang="en-US" sz="1000" b="1" i="0" u="none" strike="noStrike" dirty="0" err="1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  <a:t>合作模式</a:t>
            </a:r>
            <a:r>
              <a:rPr lang="en-US" sz="1000" b="1" i="0" u="none" strike="noStrike" dirty="0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  <a:t>：</a:t>
            </a:r>
          </a:p>
          <a:p>
            <a:pPr indent="0" algn="l">
              <a:lnSpc>
                <a:spcPct val="100000"/>
              </a:lnSpc>
            </a:pPr>
            <a:r>
              <a:rPr lang="en-US" sz="1000" b="0" i="0" u="none" strike="noStrike" dirty="0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  <a:t>OPPO平台接入并使用好络维健康服务平台，好络维通过健康服务平台提供：1、算法自动回复2、专家解读服务，好络维给OPPO分成；</a:t>
            </a:r>
          </a:p>
          <a:p>
            <a:pPr indent="0" algn="l">
              <a:lnSpc>
                <a:spcPct val="100000"/>
              </a:lnSpc>
            </a:pPr>
            <a:r>
              <a:rPr lang="en-US" sz="1000" b="0" i="0" u="none" strike="noStrike" dirty="0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  <a:t>欢太首期已预付的方式向好络维采购170000条AI分析数据，单条0.3元，合计5.1万；截止到23年底，实际使用33.6万条，补充收入4.95万；</a:t>
            </a:r>
          </a:p>
          <a:p>
            <a:pPr indent="0" algn="l">
              <a:lnSpc>
                <a:spcPct val="100000"/>
              </a:lnSpc>
            </a:pPr>
            <a:endParaRPr lang="en-US" sz="1000" b="0" i="0" u="none" strike="noStrike" dirty="0">
              <a:solidFill>
                <a:srgbClr val="000000"/>
              </a:solidFill>
              <a:latin typeface="微软雅黑"/>
              <a:ea typeface="微软雅黑"/>
              <a:cs typeface="微软雅黑"/>
              <a:sym typeface="微软雅黑"/>
            </a:endParaRPr>
          </a:p>
          <a:p>
            <a:pPr indent="0" algn="l">
              <a:lnSpc>
                <a:spcPct val="100000"/>
              </a:lnSpc>
            </a:pPr>
            <a:endParaRPr lang="en-US" sz="1000" b="0" i="0" u="none" strike="noStrike" dirty="0">
              <a:solidFill>
                <a:srgbClr val="000000"/>
              </a:solidFill>
              <a:latin typeface="微软雅黑"/>
              <a:ea typeface="微软雅黑"/>
              <a:cs typeface="微软雅黑"/>
              <a:sym typeface="微软雅黑"/>
            </a:endParaRPr>
          </a:p>
          <a:p>
            <a:pPr indent="0" algn="l">
              <a:lnSpc>
                <a:spcPct val="100000"/>
              </a:lnSpc>
            </a:pPr>
            <a:r>
              <a:rPr lang="en-US" sz="1000" b="1" i="0" u="none" strike="noStrike" dirty="0" err="1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  <a:t>现状：业务还在持续</a:t>
            </a:r>
            <a:r>
              <a:rPr lang="en-US" sz="1000" b="1" i="0" u="none" strike="noStrike" dirty="0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  <a:t>；</a:t>
            </a:r>
          </a:p>
          <a:p>
            <a:pPr indent="0" algn="l">
              <a:lnSpc>
                <a:spcPct val="100000"/>
              </a:lnSpc>
            </a:pPr>
            <a:endParaRPr lang="en-US" sz="1000" b="1" i="0" u="none" strike="noStrike" dirty="0">
              <a:solidFill>
                <a:srgbClr val="000000"/>
              </a:solidFill>
              <a:latin typeface="微软雅黑"/>
              <a:ea typeface="微软雅黑"/>
              <a:cs typeface="微软雅黑"/>
              <a:sym typeface="微软雅黑"/>
            </a:endParaRPr>
          </a:p>
          <a:p>
            <a:pPr indent="0" algn="l">
              <a:lnSpc>
                <a:spcPct val="100000"/>
              </a:lnSpc>
            </a:pPr>
            <a:r>
              <a:rPr lang="en-US" sz="1000" b="0" i="0" u="none" strike="noStrike" dirty="0" err="1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  <a:t>当期业务投入</a:t>
            </a:r>
            <a:r>
              <a:rPr lang="en-US" sz="1000" b="0" i="0" u="none" strike="noStrike" dirty="0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  <a:t>：</a:t>
            </a:r>
          </a:p>
          <a:p>
            <a:pPr indent="0" algn="l">
              <a:lnSpc>
                <a:spcPct val="100000"/>
              </a:lnSpc>
            </a:pPr>
            <a:r>
              <a:rPr lang="en-US" sz="1300" b="0" i="0" u="none" strike="noStrik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pPr indent="0" algn="l">
              <a:lnSpc>
                <a:spcPct val="100000"/>
              </a:lnSpc>
            </a:pPr>
            <a:r>
              <a:rPr lang="en-US" sz="1300" b="0" i="0" u="none" strike="noStrik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产品：吕望来</a:t>
            </a:r>
            <a:endParaRPr lang="en-US" sz="1300" b="0" i="0" u="none" strike="noStrik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algn="l">
              <a:lnSpc>
                <a:spcPct val="100000"/>
              </a:lnSpc>
            </a:pPr>
            <a:r>
              <a:rPr lang="en-US" sz="1300" b="0" i="0" u="none" strike="noStrik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研发：李亮、姚明炯，陈明培，江海洋，郝俊，陈志强</a:t>
            </a:r>
            <a:endParaRPr lang="en-US" sz="1300" b="0" i="0" u="none" strike="noStrik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algn="l">
              <a:lnSpc>
                <a:spcPct val="100000"/>
              </a:lnSpc>
            </a:pPr>
            <a:r>
              <a:rPr lang="en-US" sz="1300" b="0" i="0" u="none" strike="noStrik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测试：陈新威、杨淳杰、武秋伟</a:t>
            </a:r>
            <a:endParaRPr lang="en-US" sz="1300" b="0" i="0" u="none" strike="noStrik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algn="l">
              <a:lnSpc>
                <a:spcPct val="100000"/>
              </a:lnSpc>
            </a:pPr>
            <a:r>
              <a:rPr lang="en-US" sz="1300" b="0" i="0" u="none" strike="noStrik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周期：2019-12~2020-4</a:t>
            </a:r>
          </a:p>
          <a:p>
            <a:r>
              <a:rPr lang="zh-CN" altLang="en-US" sz="1300" dirty="0">
                <a:latin typeface="Calibri"/>
                <a:ea typeface="Calibri"/>
                <a:cs typeface="Calibri"/>
                <a:sym typeface="Calibri"/>
              </a:rPr>
              <a:t>服务器投入：</a:t>
            </a:r>
            <a:r>
              <a:rPr lang="en-US" altLang="zh-CN" sz="1300" dirty="0"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zh-CN" altLang="en-US" sz="1300" dirty="0">
                <a:latin typeface="Calibri"/>
                <a:ea typeface="Calibri"/>
                <a:cs typeface="Calibri"/>
                <a:sym typeface="Calibri"/>
              </a:rPr>
              <a:t>台</a:t>
            </a:r>
            <a:r>
              <a:rPr lang="en-US" altLang="zh-CN" sz="1300" dirty="0">
                <a:latin typeface="Calibri"/>
                <a:ea typeface="Calibri"/>
                <a:cs typeface="Calibri"/>
                <a:sym typeface="Calibri"/>
              </a:rPr>
              <a:t>nginx + 2</a:t>
            </a:r>
            <a:r>
              <a:rPr lang="zh-CN" altLang="en-US" sz="1300" dirty="0">
                <a:latin typeface="Calibri"/>
                <a:ea typeface="Calibri"/>
                <a:cs typeface="Calibri"/>
                <a:sym typeface="Calibri"/>
              </a:rPr>
              <a:t>台云服务器 </a:t>
            </a:r>
            <a:r>
              <a:rPr lang="en-US" altLang="zh-CN" sz="1300" dirty="0">
                <a:latin typeface="Calibri"/>
                <a:ea typeface="Calibri"/>
                <a:cs typeface="Calibri"/>
                <a:sym typeface="Calibri"/>
              </a:rPr>
              <a:t>+ 1</a:t>
            </a:r>
            <a:r>
              <a:rPr lang="zh-CN" altLang="en-US" sz="1300" dirty="0">
                <a:latin typeface="Calibri"/>
                <a:ea typeface="Calibri"/>
                <a:cs typeface="Calibri"/>
                <a:sym typeface="Calibri"/>
              </a:rPr>
              <a:t>个</a:t>
            </a:r>
            <a:r>
              <a:rPr lang="en-US" altLang="zh-CN" sz="1300" dirty="0" err="1">
                <a:latin typeface="Calibri"/>
                <a:ea typeface="Calibri"/>
                <a:cs typeface="Calibri"/>
                <a:sym typeface="Calibri"/>
              </a:rPr>
              <a:t>mysql</a:t>
            </a:r>
            <a:r>
              <a:rPr lang="en-US" altLang="zh-CN" sz="13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zh-CN" altLang="en-US" sz="1300" dirty="0">
                <a:latin typeface="Calibri"/>
                <a:ea typeface="Calibri"/>
                <a:cs typeface="Calibri"/>
                <a:sym typeface="Calibri"/>
              </a:rPr>
              <a:t>实例 </a:t>
            </a:r>
            <a:r>
              <a:rPr lang="en-US" altLang="zh-CN" sz="1300" dirty="0">
                <a:latin typeface="Calibri"/>
                <a:ea typeface="Calibri"/>
                <a:cs typeface="Calibri"/>
                <a:sym typeface="Calibri"/>
              </a:rPr>
              <a:t>+ 1</a:t>
            </a:r>
            <a:r>
              <a:rPr lang="zh-CN" altLang="en-US" sz="1300" dirty="0">
                <a:latin typeface="Calibri"/>
                <a:ea typeface="Calibri"/>
                <a:cs typeface="Calibri"/>
                <a:sym typeface="Calibri"/>
              </a:rPr>
              <a:t>个</a:t>
            </a:r>
            <a:r>
              <a:rPr lang="en-US" altLang="zh-CN" sz="1300" dirty="0" err="1">
                <a:latin typeface="Calibri"/>
                <a:ea typeface="Calibri"/>
                <a:cs typeface="Calibri"/>
                <a:sym typeface="Calibri"/>
              </a:rPr>
              <a:t>redis</a:t>
            </a:r>
            <a:r>
              <a:rPr lang="en-US" altLang="zh-CN" sz="1300" dirty="0"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r>
              <a:rPr lang="zh-CN" altLang="en-US" sz="1300" dirty="0">
                <a:latin typeface="Calibri"/>
                <a:ea typeface="Calibri"/>
                <a:cs typeface="Calibri"/>
                <a:sym typeface="Calibri"/>
              </a:rPr>
              <a:t>服务器投入金额： </a:t>
            </a:r>
            <a:r>
              <a:rPr lang="en-US" altLang="zh-CN" sz="1300" dirty="0">
                <a:latin typeface="Calibri"/>
                <a:ea typeface="Calibri"/>
                <a:cs typeface="Calibri"/>
                <a:sym typeface="Calibri"/>
              </a:rPr>
              <a:t>3.1</a:t>
            </a:r>
            <a:r>
              <a:rPr lang="zh-CN" altLang="en-US" sz="1300" dirty="0">
                <a:latin typeface="Calibri"/>
                <a:ea typeface="Calibri"/>
                <a:cs typeface="Calibri"/>
                <a:sym typeface="Calibri"/>
              </a:rPr>
              <a:t>万 </a:t>
            </a:r>
            <a:r>
              <a:rPr lang="en-US" altLang="zh-CN" sz="1300" dirty="0">
                <a:latin typeface="Calibri"/>
                <a:ea typeface="Calibri"/>
                <a:cs typeface="Calibri"/>
                <a:sym typeface="Calibri"/>
              </a:rPr>
              <a:t>/ </a:t>
            </a:r>
            <a:r>
              <a:rPr lang="zh-CN" altLang="en-US" sz="1300" dirty="0">
                <a:latin typeface="Calibri"/>
                <a:ea typeface="Calibri"/>
                <a:cs typeface="Calibri"/>
                <a:sym typeface="Calibri"/>
              </a:rPr>
              <a:t>年</a:t>
            </a:r>
            <a:endParaRPr lang="en-US" altLang="zh-CN" sz="1300" dirty="0">
              <a:latin typeface="Calibri"/>
              <a:ea typeface="Calibri"/>
              <a:cs typeface="Calibri"/>
              <a:sym typeface="Calibri"/>
            </a:endParaRPr>
          </a:p>
          <a:p>
            <a:endParaRPr lang="en-US" altLang="zh-CN" sz="1300" dirty="0">
              <a:latin typeface="Calibri"/>
              <a:ea typeface="Calibri"/>
              <a:cs typeface="Calibri"/>
              <a:sym typeface="Calibri"/>
            </a:endParaRPr>
          </a:p>
          <a:p>
            <a:pPr indent="0" algn="l">
              <a:lnSpc>
                <a:spcPct val="100000"/>
              </a:lnSpc>
            </a:pPr>
            <a:endParaRPr lang="en-US" sz="1300" b="0" i="0" u="none" strike="noStrik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algn="l">
              <a:lnSpc>
                <a:spcPct val="100000"/>
              </a:lnSpc>
            </a:pPr>
            <a:endParaRPr lang="en-US" sz="1300" b="0" i="0" u="none" strike="noStrik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AutoShape 14"/>
          <p:cNvSpPr/>
          <p:nvPr/>
        </p:nvSpPr>
        <p:spPr>
          <a:xfrm>
            <a:off x="682625" y="151130"/>
            <a:ext cx="3273425" cy="337185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wrap="square" lIns="91440" tIns="45720" rIns="91440" bIns="45720" rtlCol="0" anchor="t">
            <a:spAutoFit/>
          </a:bodyPr>
          <a:lstStyle/>
          <a:p>
            <a:pPr indent="0" algn="l">
              <a:lnSpc>
                <a:spcPct val="100000"/>
              </a:lnSpc>
              <a:defRPr/>
            </a:pPr>
            <a:r>
              <a:rPr lang="en-US" sz="1600" b="1" i="0" u="none" strike="noStrike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  <a:t>oppo项目</a:t>
            </a:r>
            <a:endParaRPr lang="en-US" sz="1100"/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395605" y="848995"/>
            <a:ext cx="2150745" cy="1577340"/>
          </a:xfrm>
          <a:prstGeom prst="rect">
            <a:avLst/>
          </a:prstGeom>
          <a:ln w="12700">
            <a:noFill/>
            <a:prstDash val="solid"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" y="669"/>
            <a:ext cx="738572" cy="43726"/>
          </a:xfrm>
          <a:prstGeom prst="rect">
            <a:avLst/>
          </a:prstGeom>
          <a:solidFill>
            <a:srgbClr val="595959">
              <a:alpha val="100000"/>
            </a:srgbClr>
          </a:solidFill>
          <a:ln w="12700" cap="flat">
            <a:noFill/>
            <a:prstDash val="solid"/>
          </a:ln>
        </p:spPr>
        <p:txBody>
          <a:bodyPr wrap="square" lIns="91440" tIns="45720" rIns="91440" bIns="45720" rtlCol="0" anchor="ctr">
            <a:noAutofit/>
          </a:bodyPr>
          <a:lstStyle/>
          <a:p>
            <a:pPr indent="0" algn="ctr">
              <a:lnSpc>
                <a:spcPct val="100000"/>
              </a:lnSpc>
              <a:defRPr/>
            </a:pPr>
            <a:r>
              <a:rPr lang="en-US" sz="1300" b="0" i="0" u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lang="en-US" sz="1100"/>
          </a:p>
        </p:txBody>
      </p:sp>
      <p:grpSp>
        <p:nvGrpSpPr>
          <p:cNvPr id="3" name="Group 3"/>
          <p:cNvGrpSpPr/>
          <p:nvPr/>
        </p:nvGrpSpPr>
        <p:grpSpPr>
          <a:xfrm>
            <a:off x="144661" y="669"/>
            <a:ext cx="431936" cy="627371"/>
            <a:chOff x="144661" y="669"/>
            <a:chExt cx="431936" cy="627371"/>
          </a:xfrm>
        </p:grpSpPr>
        <p:sp>
          <p:nvSpPr>
            <p:cNvPr id="4" name="AutoShape 4"/>
            <p:cNvSpPr/>
            <p:nvPr/>
          </p:nvSpPr>
          <p:spPr>
            <a:xfrm>
              <a:off x="144661" y="669"/>
              <a:ext cx="431936" cy="411403"/>
            </a:xfrm>
            <a:prstGeom prst="rect">
              <a:avLst/>
            </a:prstGeom>
            <a:solidFill>
              <a:srgbClr val="2F5EB0">
                <a:alpha val="100000"/>
              </a:srgbClr>
            </a:solidFill>
            <a:ln w="12700" cap="flat">
              <a:noFill/>
              <a:prstDash val="solid"/>
            </a:ln>
          </p:spPr>
          <p:txBody>
            <a:bodyPr wrap="square" lIns="91440" tIns="45720" rIns="91440" bIns="45720" rtlCol="0" anchor="ctr">
              <a:noAutofit/>
            </a:bodyPr>
            <a:lstStyle/>
            <a:p>
              <a:pPr indent="0" algn="ctr">
                <a:lnSpc>
                  <a:spcPct val="100000"/>
                </a:lnSpc>
                <a:defRPr/>
              </a:pPr>
              <a:r>
                <a:rPr lang="en-US" sz="1300" b="0" i="0" u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endParaRPr lang="en-US" sz="1100"/>
            </a:p>
          </p:txBody>
        </p:sp>
        <p:sp>
          <p:nvSpPr>
            <p:cNvPr id="5" name="AutoShape 5"/>
            <p:cNvSpPr/>
            <p:nvPr/>
          </p:nvSpPr>
          <p:spPr>
            <a:xfrm rot="10800000">
              <a:off x="144661" y="412072"/>
              <a:ext cx="431936" cy="215968"/>
            </a:xfrm>
            <a:prstGeom prst="triangle">
              <a:avLst>
                <a:gd name="adj" fmla="val 50000"/>
              </a:avLst>
            </a:prstGeom>
            <a:solidFill>
              <a:srgbClr val="2F5EB0">
                <a:alpha val="100000"/>
              </a:srgbClr>
            </a:solidFill>
            <a:ln w="12700" cap="flat">
              <a:noFill/>
              <a:prstDash val="solid"/>
            </a:ln>
          </p:spPr>
          <p:txBody>
            <a:bodyPr wrap="square" lIns="91440" tIns="45720" rIns="91440" bIns="45720" rtlCol="0" anchor="ctr">
              <a:noAutofit/>
            </a:bodyPr>
            <a:lstStyle/>
            <a:p>
              <a:pPr indent="0" algn="ctr">
                <a:lnSpc>
                  <a:spcPct val="100000"/>
                </a:lnSpc>
                <a:defRPr/>
              </a:pPr>
              <a:r>
                <a:rPr lang="en-US" sz="1300" b="0" i="0" u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endParaRPr lang="en-US" sz="1100"/>
            </a:p>
          </p:txBody>
        </p:sp>
      </p:grpSp>
      <p:sp>
        <p:nvSpPr>
          <p:cNvPr id="6" name="Freeform 6"/>
          <p:cNvSpPr/>
          <p:nvPr/>
        </p:nvSpPr>
        <p:spPr>
          <a:xfrm>
            <a:off x="226528" y="152453"/>
            <a:ext cx="272025" cy="213716"/>
          </a:xfrm>
          <a:custGeom>
            <a:avLst/>
            <a:gdLst/>
            <a:ahLst/>
            <a:cxnLst/>
            <a:rect l="l" t="t" r="r" b="b"/>
            <a:pathLst>
              <a:path w="272025" h="213716">
                <a:moveTo>
                  <a:pt x="60148" y="155838"/>
                </a:moveTo>
                <a:lnTo>
                  <a:pt x="60189" y="158466"/>
                </a:lnTo>
                <a:lnTo>
                  <a:pt x="60311" y="160980"/>
                </a:lnTo>
                <a:lnTo>
                  <a:pt x="60433" y="163495"/>
                </a:lnTo>
                <a:lnTo>
                  <a:pt x="60555" y="165934"/>
                </a:lnTo>
                <a:lnTo>
                  <a:pt x="60717" y="168299"/>
                </a:lnTo>
                <a:lnTo>
                  <a:pt x="60961" y="170626"/>
                </a:lnTo>
                <a:lnTo>
                  <a:pt x="61205" y="172841"/>
                </a:lnTo>
                <a:lnTo>
                  <a:pt x="61448" y="175056"/>
                </a:lnTo>
                <a:lnTo>
                  <a:pt x="61692" y="177157"/>
                </a:lnTo>
                <a:lnTo>
                  <a:pt x="62017" y="179221"/>
                </a:lnTo>
                <a:lnTo>
                  <a:pt x="62382" y="181173"/>
                </a:lnTo>
                <a:lnTo>
                  <a:pt x="62748" y="183125"/>
                </a:lnTo>
                <a:lnTo>
                  <a:pt x="63113" y="184964"/>
                </a:lnTo>
                <a:lnTo>
                  <a:pt x="63519" y="186728"/>
                </a:lnTo>
                <a:lnTo>
                  <a:pt x="64007" y="188492"/>
                </a:lnTo>
                <a:lnTo>
                  <a:pt x="64452" y="190143"/>
                </a:lnTo>
                <a:lnTo>
                  <a:pt x="64981" y="191720"/>
                </a:lnTo>
                <a:lnTo>
                  <a:pt x="65509" y="193222"/>
                </a:lnTo>
                <a:lnTo>
                  <a:pt x="66077" y="194686"/>
                </a:lnTo>
                <a:lnTo>
                  <a:pt x="66646" y="196037"/>
                </a:lnTo>
                <a:lnTo>
                  <a:pt x="67295" y="197350"/>
                </a:lnTo>
                <a:lnTo>
                  <a:pt x="67945" y="198589"/>
                </a:lnTo>
                <a:lnTo>
                  <a:pt x="68635" y="199752"/>
                </a:lnTo>
                <a:lnTo>
                  <a:pt x="69325" y="200840"/>
                </a:lnTo>
                <a:lnTo>
                  <a:pt x="70096" y="201854"/>
                </a:lnTo>
                <a:lnTo>
                  <a:pt x="70828" y="202792"/>
                </a:lnTo>
                <a:lnTo>
                  <a:pt x="71639" y="203656"/>
                </a:lnTo>
                <a:lnTo>
                  <a:pt x="72452" y="204445"/>
                </a:lnTo>
                <a:lnTo>
                  <a:pt x="73345" y="205195"/>
                </a:lnTo>
                <a:lnTo>
                  <a:pt x="74238" y="205796"/>
                </a:lnTo>
                <a:lnTo>
                  <a:pt x="75173" y="206395"/>
                </a:lnTo>
                <a:lnTo>
                  <a:pt x="76106" y="206846"/>
                </a:lnTo>
                <a:lnTo>
                  <a:pt x="76106" y="176969"/>
                </a:lnTo>
                <a:lnTo>
                  <a:pt x="75700" y="176894"/>
                </a:lnTo>
                <a:lnTo>
                  <a:pt x="75254" y="176781"/>
                </a:lnTo>
                <a:lnTo>
                  <a:pt x="74847" y="176632"/>
                </a:lnTo>
                <a:lnTo>
                  <a:pt x="74482" y="176482"/>
                </a:lnTo>
                <a:lnTo>
                  <a:pt x="74116" y="176294"/>
                </a:lnTo>
                <a:lnTo>
                  <a:pt x="73751" y="176031"/>
                </a:lnTo>
                <a:lnTo>
                  <a:pt x="73426" y="175768"/>
                </a:lnTo>
                <a:lnTo>
                  <a:pt x="73142" y="175505"/>
                </a:lnTo>
                <a:lnTo>
                  <a:pt x="72857" y="175205"/>
                </a:lnTo>
                <a:lnTo>
                  <a:pt x="72574" y="174904"/>
                </a:lnTo>
                <a:lnTo>
                  <a:pt x="72371" y="174530"/>
                </a:lnTo>
                <a:lnTo>
                  <a:pt x="72208" y="174192"/>
                </a:lnTo>
                <a:lnTo>
                  <a:pt x="72086" y="173816"/>
                </a:lnTo>
                <a:lnTo>
                  <a:pt x="71965" y="173441"/>
                </a:lnTo>
                <a:lnTo>
                  <a:pt x="71924" y="172991"/>
                </a:lnTo>
                <a:lnTo>
                  <a:pt x="71883" y="172616"/>
                </a:lnTo>
                <a:lnTo>
                  <a:pt x="71883" y="168149"/>
                </a:lnTo>
                <a:lnTo>
                  <a:pt x="71924" y="167660"/>
                </a:lnTo>
                <a:lnTo>
                  <a:pt x="72005" y="167248"/>
                </a:lnTo>
                <a:lnTo>
                  <a:pt x="72127" y="166835"/>
                </a:lnTo>
                <a:lnTo>
                  <a:pt x="72290" y="166385"/>
                </a:lnTo>
                <a:lnTo>
                  <a:pt x="72452" y="166009"/>
                </a:lnTo>
                <a:lnTo>
                  <a:pt x="72735" y="165635"/>
                </a:lnTo>
                <a:lnTo>
                  <a:pt x="73020" y="165297"/>
                </a:lnTo>
                <a:lnTo>
                  <a:pt x="73304" y="164959"/>
                </a:lnTo>
                <a:lnTo>
                  <a:pt x="73670" y="164658"/>
                </a:lnTo>
                <a:lnTo>
                  <a:pt x="74036" y="164433"/>
                </a:lnTo>
                <a:lnTo>
                  <a:pt x="74441" y="164208"/>
                </a:lnTo>
                <a:lnTo>
                  <a:pt x="74847" y="164020"/>
                </a:lnTo>
                <a:lnTo>
                  <a:pt x="75294" y="163871"/>
                </a:lnTo>
                <a:lnTo>
                  <a:pt x="75781" y="163720"/>
                </a:lnTo>
                <a:lnTo>
                  <a:pt x="76269" y="163645"/>
                </a:lnTo>
                <a:lnTo>
                  <a:pt x="76756" y="163645"/>
                </a:lnTo>
                <a:lnTo>
                  <a:pt x="87353" y="163645"/>
                </a:lnTo>
                <a:lnTo>
                  <a:pt x="87881" y="163645"/>
                </a:lnTo>
                <a:lnTo>
                  <a:pt x="88368" y="163720"/>
                </a:lnTo>
                <a:lnTo>
                  <a:pt x="88815" y="163871"/>
                </a:lnTo>
                <a:lnTo>
                  <a:pt x="89303" y="164020"/>
                </a:lnTo>
                <a:lnTo>
                  <a:pt x="89708" y="164208"/>
                </a:lnTo>
                <a:lnTo>
                  <a:pt x="90114" y="164433"/>
                </a:lnTo>
                <a:lnTo>
                  <a:pt x="90521" y="164658"/>
                </a:lnTo>
                <a:lnTo>
                  <a:pt x="90846" y="164959"/>
                </a:lnTo>
                <a:lnTo>
                  <a:pt x="91129" y="165297"/>
                </a:lnTo>
                <a:lnTo>
                  <a:pt x="91413" y="165635"/>
                </a:lnTo>
                <a:lnTo>
                  <a:pt x="91657" y="166009"/>
                </a:lnTo>
                <a:lnTo>
                  <a:pt x="91901" y="166385"/>
                </a:lnTo>
                <a:lnTo>
                  <a:pt x="92064" y="166835"/>
                </a:lnTo>
                <a:lnTo>
                  <a:pt x="92185" y="167248"/>
                </a:lnTo>
                <a:lnTo>
                  <a:pt x="92226" y="167660"/>
                </a:lnTo>
                <a:lnTo>
                  <a:pt x="92267" y="168149"/>
                </a:lnTo>
                <a:lnTo>
                  <a:pt x="92267" y="172616"/>
                </a:lnTo>
                <a:lnTo>
                  <a:pt x="92267" y="172991"/>
                </a:lnTo>
                <a:lnTo>
                  <a:pt x="92185" y="173441"/>
                </a:lnTo>
                <a:lnTo>
                  <a:pt x="92104" y="173816"/>
                </a:lnTo>
                <a:lnTo>
                  <a:pt x="91942" y="174192"/>
                </a:lnTo>
                <a:lnTo>
                  <a:pt x="91738" y="174530"/>
                </a:lnTo>
                <a:lnTo>
                  <a:pt x="91535" y="174904"/>
                </a:lnTo>
                <a:lnTo>
                  <a:pt x="91291" y="175205"/>
                </a:lnTo>
                <a:lnTo>
                  <a:pt x="91048" y="175505"/>
                </a:lnTo>
                <a:lnTo>
                  <a:pt x="90724" y="175768"/>
                </a:lnTo>
                <a:lnTo>
                  <a:pt x="90439" y="176031"/>
                </a:lnTo>
                <a:lnTo>
                  <a:pt x="90033" y="176294"/>
                </a:lnTo>
                <a:lnTo>
                  <a:pt x="89667" y="176482"/>
                </a:lnTo>
                <a:lnTo>
                  <a:pt x="89303" y="176632"/>
                </a:lnTo>
                <a:lnTo>
                  <a:pt x="88896" y="176781"/>
                </a:lnTo>
                <a:lnTo>
                  <a:pt x="88449" y="176894"/>
                </a:lnTo>
                <a:lnTo>
                  <a:pt x="88044" y="176969"/>
                </a:lnTo>
                <a:lnTo>
                  <a:pt x="88044" y="206846"/>
                </a:lnTo>
                <a:lnTo>
                  <a:pt x="89018" y="206395"/>
                </a:lnTo>
                <a:lnTo>
                  <a:pt x="89911" y="205796"/>
                </a:lnTo>
                <a:lnTo>
                  <a:pt x="90805" y="205195"/>
                </a:lnTo>
                <a:lnTo>
                  <a:pt x="91657" y="204445"/>
                </a:lnTo>
                <a:lnTo>
                  <a:pt x="92509" y="203656"/>
                </a:lnTo>
                <a:lnTo>
                  <a:pt x="93322" y="202792"/>
                </a:lnTo>
                <a:lnTo>
                  <a:pt x="94052" y="201854"/>
                </a:lnTo>
                <a:lnTo>
                  <a:pt x="94825" y="200840"/>
                </a:lnTo>
                <a:lnTo>
                  <a:pt x="95514" y="199752"/>
                </a:lnTo>
                <a:lnTo>
                  <a:pt x="96164" y="198589"/>
                </a:lnTo>
                <a:lnTo>
                  <a:pt x="96854" y="197350"/>
                </a:lnTo>
                <a:lnTo>
                  <a:pt x="97464" y="196037"/>
                </a:lnTo>
                <a:lnTo>
                  <a:pt x="98072" y="194686"/>
                </a:lnTo>
                <a:lnTo>
                  <a:pt x="98641" y="193222"/>
                </a:lnTo>
                <a:lnTo>
                  <a:pt x="99169" y="191720"/>
                </a:lnTo>
                <a:lnTo>
                  <a:pt x="99696" y="190143"/>
                </a:lnTo>
                <a:lnTo>
                  <a:pt x="100143" y="188492"/>
                </a:lnTo>
                <a:lnTo>
                  <a:pt x="100590" y="186728"/>
                </a:lnTo>
                <a:lnTo>
                  <a:pt x="101036" y="184964"/>
                </a:lnTo>
                <a:lnTo>
                  <a:pt x="101402" y="183125"/>
                </a:lnTo>
                <a:lnTo>
                  <a:pt x="101768" y="181173"/>
                </a:lnTo>
                <a:lnTo>
                  <a:pt x="102091" y="179221"/>
                </a:lnTo>
                <a:lnTo>
                  <a:pt x="102457" y="177157"/>
                </a:lnTo>
                <a:lnTo>
                  <a:pt x="102701" y="175056"/>
                </a:lnTo>
                <a:lnTo>
                  <a:pt x="102986" y="172841"/>
                </a:lnTo>
                <a:lnTo>
                  <a:pt x="103189" y="170626"/>
                </a:lnTo>
                <a:lnTo>
                  <a:pt x="103392" y="168299"/>
                </a:lnTo>
                <a:lnTo>
                  <a:pt x="103555" y="165934"/>
                </a:lnTo>
                <a:lnTo>
                  <a:pt x="103756" y="163495"/>
                </a:lnTo>
                <a:lnTo>
                  <a:pt x="103878" y="160980"/>
                </a:lnTo>
                <a:lnTo>
                  <a:pt x="103960" y="158466"/>
                </a:lnTo>
                <a:lnTo>
                  <a:pt x="104041" y="155838"/>
                </a:lnTo>
                <a:lnTo>
                  <a:pt x="107615" y="156063"/>
                </a:lnTo>
                <a:lnTo>
                  <a:pt x="110903" y="156251"/>
                </a:lnTo>
                <a:lnTo>
                  <a:pt x="116425" y="156627"/>
                </a:lnTo>
                <a:lnTo>
                  <a:pt x="120120" y="156926"/>
                </a:lnTo>
                <a:lnTo>
                  <a:pt x="121420" y="157039"/>
                </a:lnTo>
                <a:lnTo>
                  <a:pt x="122434" y="157076"/>
                </a:lnTo>
                <a:lnTo>
                  <a:pt x="123449" y="157151"/>
                </a:lnTo>
                <a:lnTo>
                  <a:pt x="124465" y="157264"/>
                </a:lnTo>
                <a:lnTo>
                  <a:pt x="125439" y="157414"/>
                </a:lnTo>
                <a:lnTo>
                  <a:pt x="126413" y="157602"/>
                </a:lnTo>
                <a:lnTo>
                  <a:pt x="127387" y="157865"/>
                </a:lnTo>
                <a:lnTo>
                  <a:pt x="128281" y="158128"/>
                </a:lnTo>
                <a:lnTo>
                  <a:pt x="129215" y="158502"/>
                </a:lnTo>
                <a:lnTo>
                  <a:pt x="130068" y="158840"/>
                </a:lnTo>
                <a:lnTo>
                  <a:pt x="130961" y="159253"/>
                </a:lnTo>
                <a:lnTo>
                  <a:pt x="131813" y="159742"/>
                </a:lnTo>
                <a:lnTo>
                  <a:pt x="132585" y="160191"/>
                </a:lnTo>
                <a:lnTo>
                  <a:pt x="133397" y="160679"/>
                </a:lnTo>
                <a:lnTo>
                  <a:pt x="134129" y="161280"/>
                </a:lnTo>
                <a:lnTo>
                  <a:pt x="134859" y="161844"/>
                </a:lnTo>
                <a:lnTo>
                  <a:pt x="135550" y="162481"/>
                </a:lnTo>
                <a:lnTo>
                  <a:pt x="136239" y="163082"/>
                </a:lnTo>
                <a:lnTo>
                  <a:pt x="136849" y="163794"/>
                </a:lnTo>
                <a:lnTo>
                  <a:pt x="137417" y="164470"/>
                </a:lnTo>
                <a:lnTo>
                  <a:pt x="137986" y="165184"/>
                </a:lnTo>
                <a:lnTo>
                  <a:pt x="138514" y="165934"/>
                </a:lnTo>
                <a:lnTo>
                  <a:pt x="138960" y="166723"/>
                </a:lnTo>
                <a:lnTo>
                  <a:pt x="139447" y="167510"/>
                </a:lnTo>
                <a:lnTo>
                  <a:pt x="139854" y="168336"/>
                </a:lnTo>
                <a:lnTo>
                  <a:pt x="140178" y="169163"/>
                </a:lnTo>
                <a:lnTo>
                  <a:pt x="140503" y="170025"/>
                </a:lnTo>
                <a:lnTo>
                  <a:pt x="140787" y="170927"/>
                </a:lnTo>
                <a:lnTo>
                  <a:pt x="140990" y="171789"/>
                </a:lnTo>
                <a:lnTo>
                  <a:pt x="141194" y="172691"/>
                </a:lnTo>
                <a:lnTo>
                  <a:pt x="141315" y="173629"/>
                </a:lnTo>
                <a:lnTo>
                  <a:pt x="141395" y="174567"/>
                </a:lnTo>
                <a:lnTo>
                  <a:pt x="141395" y="175505"/>
                </a:lnTo>
                <a:lnTo>
                  <a:pt x="141395" y="198926"/>
                </a:lnTo>
                <a:lnTo>
                  <a:pt x="141395" y="199414"/>
                </a:lnTo>
                <a:lnTo>
                  <a:pt x="141315" y="199865"/>
                </a:lnTo>
                <a:lnTo>
                  <a:pt x="141234" y="200316"/>
                </a:lnTo>
                <a:lnTo>
                  <a:pt x="141072" y="200804"/>
                </a:lnTo>
                <a:lnTo>
                  <a:pt x="140909" y="201216"/>
                </a:lnTo>
                <a:lnTo>
                  <a:pt x="140665" y="201667"/>
                </a:lnTo>
                <a:lnTo>
                  <a:pt x="140381" y="202117"/>
                </a:lnTo>
                <a:lnTo>
                  <a:pt x="140056" y="202493"/>
                </a:lnTo>
                <a:lnTo>
                  <a:pt x="139732" y="202905"/>
                </a:lnTo>
                <a:lnTo>
                  <a:pt x="139366" y="203280"/>
                </a:lnTo>
                <a:lnTo>
                  <a:pt x="138919" y="203731"/>
                </a:lnTo>
                <a:lnTo>
                  <a:pt x="138473" y="204107"/>
                </a:lnTo>
                <a:lnTo>
                  <a:pt x="137986" y="204445"/>
                </a:lnTo>
                <a:lnTo>
                  <a:pt x="137457" y="204857"/>
                </a:lnTo>
                <a:lnTo>
                  <a:pt x="136889" y="205195"/>
                </a:lnTo>
                <a:lnTo>
                  <a:pt x="136321" y="205533"/>
                </a:lnTo>
                <a:lnTo>
                  <a:pt x="135062" y="206245"/>
                </a:lnTo>
                <a:lnTo>
                  <a:pt x="133641" y="206884"/>
                </a:lnTo>
                <a:lnTo>
                  <a:pt x="132138" y="207485"/>
                </a:lnTo>
                <a:lnTo>
                  <a:pt x="130514" y="208123"/>
                </a:lnTo>
                <a:lnTo>
                  <a:pt x="128728" y="208648"/>
                </a:lnTo>
                <a:lnTo>
                  <a:pt x="126901" y="209211"/>
                </a:lnTo>
                <a:lnTo>
                  <a:pt x="124992" y="209699"/>
                </a:lnTo>
                <a:lnTo>
                  <a:pt x="122963" y="210149"/>
                </a:lnTo>
                <a:lnTo>
                  <a:pt x="120810" y="210600"/>
                </a:lnTo>
                <a:lnTo>
                  <a:pt x="118659" y="211013"/>
                </a:lnTo>
                <a:lnTo>
                  <a:pt x="116384" y="211388"/>
                </a:lnTo>
                <a:lnTo>
                  <a:pt x="114070" y="211764"/>
                </a:lnTo>
                <a:lnTo>
                  <a:pt x="111634" y="212063"/>
                </a:lnTo>
                <a:lnTo>
                  <a:pt x="109197" y="212364"/>
                </a:lnTo>
                <a:lnTo>
                  <a:pt x="106721" y="212589"/>
                </a:lnTo>
                <a:lnTo>
                  <a:pt x="104163" y="212852"/>
                </a:lnTo>
                <a:lnTo>
                  <a:pt x="101524" y="213077"/>
                </a:lnTo>
                <a:lnTo>
                  <a:pt x="98925" y="213227"/>
                </a:lnTo>
                <a:lnTo>
                  <a:pt x="96286" y="213378"/>
                </a:lnTo>
                <a:lnTo>
                  <a:pt x="93607" y="213528"/>
                </a:lnTo>
                <a:lnTo>
                  <a:pt x="90885" y="213603"/>
                </a:lnTo>
                <a:lnTo>
                  <a:pt x="88165" y="213677"/>
                </a:lnTo>
                <a:lnTo>
                  <a:pt x="85444" y="213716"/>
                </a:lnTo>
                <a:lnTo>
                  <a:pt x="82724" y="213716"/>
                </a:lnTo>
                <a:lnTo>
                  <a:pt x="80044" y="213716"/>
                </a:lnTo>
                <a:lnTo>
                  <a:pt x="77283" y="213677"/>
                </a:lnTo>
                <a:lnTo>
                  <a:pt x="74563" y="213603"/>
                </a:lnTo>
                <a:lnTo>
                  <a:pt x="71843" y="213528"/>
                </a:lnTo>
                <a:lnTo>
                  <a:pt x="69122" y="213378"/>
                </a:lnTo>
                <a:lnTo>
                  <a:pt x="66402" y="213227"/>
                </a:lnTo>
                <a:lnTo>
                  <a:pt x="63804" y="213077"/>
                </a:lnTo>
                <a:lnTo>
                  <a:pt x="61124" y="212852"/>
                </a:lnTo>
                <a:lnTo>
                  <a:pt x="58525" y="212589"/>
                </a:lnTo>
                <a:lnTo>
                  <a:pt x="55966" y="212364"/>
                </a:lnTo>
                <a:lnTo>
                  <a:pt x="53490" y="212063"/>
                </a:lnTo>
                <a:lnTo>
                  <a:pt x="51013" y="211764"/>
                </a:lnTo>
                <a:lnTo>
                  <a:pt x="48618" y="211388"/>
                </a:lnTo>
                <a:lnTo>
                  <a:pt x="46303" y="211013"/>
                </a:lnTo>
                <a:lnTo>
                  <a:pt x="44030" y="210600"/>
                </a:lnTo>
                <a:lnTo>
                  <a:pt x="41877" y="210149"/>
                </a:lnTo>
                <a:lnTo>
                  <a:pt x="39766" y="209699"/>
                </a:lnTo>
                <a:lnTo>
                  <a:pt x="37776" y="209211"/>
                </a:lnTo>
                <a:lnTo>
                  <a:pt x="35909" y="208648"/>
                </a:lnTo>
                <a:lnTo>
                  <a:pt x="34082" y="208123"/>
                </a:lnTo>
                <a:lnTo>
                  <a:pt x="32376" y="207485"/>
                </a:lnTo>
                <a:lnTo>
                  <a:pt x="30792" y="206884"/>
                </a:lnTo>
                <a:lnTo>
                  <a:pt x="29371" y="206245"/>
                </a:lnTo>
                <a:lnTo>
                  <a:pt x="28031" y="205533"/>
                </a:lnTo>
                <a:lnTo>
                  <a:pt x="27423" y="205195"/>
                </a:lnTo>
                <a:lnTo>
                  <a:pt x="26854" y="204857"/>
                </a:lnTo>
                <a:lnTo>
                  <a:pt x="26286" y="204445"/>
                </a:lnTo>
                <a:lnTo>
                  <a:pt x="25799" y="204107"/>
                </a:lnTo>
                <a:lnTo>
                  <a:pt x="25352" y="203731"/>
                </a:lnTo>
                <a:lnTo>
                  <a:pt x="24865" y="203280"/>
                </a:lnTo>
                <a:lnTo>
                  <a:pt x="24500" y="202905"/>
                </a:lnTo>
                <a:lnTo>
                  <a:pt x="24134" y="202493"/>
                </a:lnTo>
                <a:lnTo>
                  <a:pt x="23849" y="202117"/>
                </a:lnTo>
                <a:lnTo>
                  <a:pt x="23524" y="201667"/>
                </a:lnTo>
                <a:lnTo>
                  <a:pt x="23282" y="201216"/>
                </a:lnTo>
                <a:lnTo>
                  <a:pt x="23078" y="200804"/>
                </a:lnTo>
                <a:lnTo>
                  <a:pt x="22957" y="200316"/>
                </a:lnTo>
                <a:lnTo>
                  <a:pt x="22835" y="199865"/>
                </a:lnTo>
                <a:lnTo>
                  <a:pt x="22753" y="199414"/>
                </a:lnTo>
                <a:lnTo>
                  <a:pt x="22753" y="198926"/>
                </a:lnTo>
                <a:lnTo>
                  <a:pt x="22753" y="175505"/>
                </a:lnTo>
                <a:lnTo>
                  <a:pt x="22794" y="174567"/>
                </a:lnTo>
                <a:lnTo>
                  <a:pt x="22835" y="173629"/>
                </a:lnTo>
                <a:lnTo>
                  <a:pt x="22957" y="172691"/>
                </a:lnTo>
                <a:lnTo>
                  <a:pt x="23160" y="171789"/>
                </a:lnTo>
                <a:lnTo>
                  <a:pt x="23363" y="170927"/>
                </a:lnTo>
                <a:lnTo>
                  <a:pt x="23605" y="170025"/>
                </a:lnTo>
                <a:lnTo>
                  <a:pt x="23971" y="169163"/>
                </a:lnTo>
                <a:lnTo>
                  <a:pt x="24337" y="168336"/>
                </a:lnTo>
                <a:lnTo>
                  <a:pt x="24703" y="167510"/>
                </a:lnTo>
                <a:lnTo>
                  <a:pt x="25149" y="166723"/>
                </a:lnTo>
                <a:lnTo>
                  <a:pt x="25636" y="165934"/>
                </a:lnTo>
                <a:lnTo>
                  <a:pt x="26165" y="165184"/>
                </a:lnTo>
                <a:lnTo>
                  <a:pt x="26692" y="164470"/>
                </a:lnTo>
                <a:lnTo>
                  <a:pt x="27301" y="163794"/>
                </a:lnTo>
                <a:lnTo>
                  <a:pt x="27910" y="163082"/>
                </a:lnTo>
                <a:lnTo>
                  <a:pt x="28600" y="162481"/>
                </a:lnTo>
                <a:lnTo>
                  <a:pt x="29290" y="161844"/>
                </a:lnTo>
                <a:lnTo>
                  <a:pt x="30022" y="161280"/>
                </a:lnTo>
                <a:lnTo>
                  <a:pt x="30752" y="160679"/>
                </a:lnTo>
                <a:lnTo>
                  <a:pt x="31565" y="160191"/>
                </a:lnTo>
                <a:lnTo>
                  <a:pt x="32335" y="159742"/>
                </a:lnTo>
                <a:lnTo>
                  <a:pt x="33230" y="159253"/>
                </a:lnTo>
                <a:lnTo>
                  <a:pt x="34041" y="158840"/>
                </a:lnTo>
                <a:lnTo>
                  <a:pt x="34934" y="158502"/>
                </a:lnTo>
                <a:lnTo>
                  <a:pt x="35869" y="158128"/>
                </a:lnTo>
                <a:lnTo>
                  <a:pt x="36761" y="157865"/>
                </a:lnTo>
                <a:lnTo>
                  <a:pt x="37736" y="157602"/>
                </a:lnTo>
                <a:lnTo>
                  <a:pt x="38711" y="157414"/>
                </a:lnTo>
                <a:lnTo>
                  <a:pt x="39685" y="157264"/>
                </a:lnTo>
                <a:lnTo>
                  <a:pt x="40700" y="157151"/>
                </a:lnTo>
                <a:lnTo>
                  <a:pt x="41716" y="157076"/>
                </a:lnTo>
                <a:lnTo>
                  <a:pt x="42730" y="157039"/>
                </a:lnTo>
                <a:lnTo>
                  <a:pt x="44030" y="156926"/>
                </a:lnTo>
                <a:lnTo>
                  <a:pt x="47724" y="156627"/>
                </a:lnTo>
                <a:lnTo>
                  <a:pt x="53205" y="156251"/>
                </a:lnTo>
                <a:lnTo>
                  <a:pt x="56535" y="156063"/>
                </a:lnTo>
                <a:lnTo>
                  <a:pt x="60148" y="155838"/>
                </a:lnTo>
                <a:close/>
                <a:moveTo>
                  <a:pt x="128598" y="117441"/>
                </a:moveTo>
                <a:lnTo>
                  <a:pt x="150538" y="117441"/>
                </a:lnTo>
                <a:lnTo>
                  <a:pt x="150538" y="149282"/>
                </a:lnTo>
                <a:lnTo>
                  <a:pt x="128598" y="149282"/>
                </a:lnTo>
                <a:lnTo>
                  <a:pt x="128598" y="117441"/>
                </a:lnTo>
                <a:close/>
                <a:moveTo>
                  <a:pt x="63162" y="99983"/>
                </a:moveTo>
                <a:lnTo>
                  <a:pt x="62837" y="100021"/>
                </a:lnTo>
                <a:lnTo>
                  <a:pt x="62553" y="100058"/>
                </a:lnTo>
                <a:lnTo>
                  <a:pt x="62188" y="100171"/>
                </a:lnTo>
                <a:lnTo>
                  <a:pt x="61904" y="100283"/>
                </a:lnTo>
                <a:lnTo>
                  <a:pt x="61619" y="100433"/>
                </a:lnTo>
                <a:lnTo>
                  <a:pt x="61336" y="100621"/>
                </a:lnTo>
                <a:lnTo>
                  <a:pt x="60808" y="101107"/>
                </a:lnTo>
                <a:lnTo>
                  <a:pt x="60240" y="101595"/>
                </a:lnTo>
                <a:lnTo>
                  <a:pt x="59712" y="102156"/>
                </a:lnTo>
                <a:lnTo>
                  <a:pt x="59185" y="102793"/>
                </a:lnTo>
                <a:lnTo>
                  <a:pt x="58170" y="104141"/>
                </a:lnTo>
                <a:lnTo>
                  <a:pt x="57399" y="105115"/>
                </a:lnTo>
                <a:lnTo>
                  <a:pt x="56669" y="106128"/>
                </a:lnTo>
                <a:lnTo>
                  <a:pt x="55898" y="107177"/>
                </a:lnTo>
                <a:lnTo>
                  <a:pt x="55207" y="108299"/>
                </a:lnTo>
                <a:lnTo>
                  <a:pt x="54964" y="109348"/>
                </a:lnTo>
                <a:lnTo>
                  <a:pt x="54720" y="110397"/>
                </a:lnTo>
                <a:lnTo>
                  <a:pt x="54517" y="111521"/>
                </a:lnTo>
                <a:lnTo>
                  <a:pt x="54355" y="112608"/>
                </a:lnTo>
                <a:lnTo>
                  <a:pt x="54233" y="113732"/>
                </a:lnTo>
                <a:lnTo>
                  <a:pt x="54152" y="114893"/>
                </a:lnTo>
                <a:lnTo>
                  <a:pt x="54111" y="115979"/>
                </a:lnTo>
                <a:lnTo>
                  <a:pt x="54111" y="117141"/>
                </a:lnTo>
                <a:lnTo>
                  <a:pt x="54152" y="118826"/>
                </a:lnTo>
                <a:lnTo>
                  <a:pt x="54273" y="120437"/>
                </a:lnTo>
                <a:lnTo>
                  <a:pt x="54517" y="122010"/>
                </a:lnTo>
                <a:lnTo>
                  <a:pt x="54842" y="123584"/>
                </a:lnTo>
                <a:lnTo>
                  <a:pt x="55288" y="125157"/>
                </a:lnTo>
                <a:lnTo>
                  <a:pt x="55735" y="126656"/>
                </a:lnTo>
                <a:lnTo>
                  <a:pt x="56303" y="128154"/>
                </a:lnTo>
                <a:lnTo>
                  <a:pt x="56952" y="129615"/>
                </a:lnTo>
                <a:lnTo>
                  <a:pt x="57643" y="131077"/>
                </a:lnTo>
                <a:lnTo>
                  <a:pt x="58414" y="132499"/>
                </a:lnTo>
                <a:lnTo>
                  <a:pt x="59225" y="133848"/>
                </a:lnTo>
                <a:lnTo>
                  <a:pt x="60077" y="135160"/>
                </a:lnTo>
                <a:lnTo>
                  <a:pt x="61051" y="136395"/>
                </a:lnTo>
                <a:lnTo>
                  <a:pt x="61985" y="137631"/>
                </a:lnTo>
                <a:lnTo>
                  <a:pt x="63000" y="138830"/>
                </a:lnTo>
                <a:lnTo>
                  <a:pt x="64055" y="139954"/>
                </a:lnTo>
                <a:lnTo>
                  <a:pt x="65110" y="141041"/>
                </a:lnTo>
                <a:lnTo>
                  <a:pt x="66206" y="142090"/>
                </a:lnTo>
                <a:lnTo>
                  <a:pt x="67342" y="143026"/>
                </a:lnTo>
                <a:lnTo>
                  <a:pt x="68478" y="143963"/>
                </a:lnTo>
                <a:lnTo>
                  <a:pt x="69615" y="144824"/>
                </a:lnTo>
                <a:lnTo>
                  <a:pt x="70792" y="145611"/>
                </a:lnTo>
                <a:lnTo>
                  <a:pt x="71968" y="146360"/>
                </a:lnTo>
                <a:lnTo>
                  <a:pt x="73146" y="146997"/>
                </a:lnTo>
                <a:lnTo>
                  <a:pt x="74323" y="147597"/>
                </a:lnTo>
                <a:lnTo>
                  <a:pt x="75460" y="148083"/>
                </a:lnTo>
                <a:lnTo>
                  <a:pt x="76637" y="148533"/>
                </a:lnTo>
                <a:lnTo>
                  <a:pt x="77772" y="148946"/>
                </a:lnTo>
                <a:lnTo>
                  <a:pt x="78909" y="149207"/>
                </a:lnTo>
                <a:lnTo>
                  <a:pt x="79964" y="149432"/>
                </a:lnTo>
                <a:lnTo>
                  <a:pt x="81060" y="149544"/>
                </a:lnTo>
                <a:lnTo>
                  <a:pt x="82075" y="149582"/>
                </a:lnTo>
                <a:lnTo>
                  <a:pt x="83130" y="149544"/>
                </a:lnTo>
                <a:lnTo>
                  <a:pt x="84145" y="149432"/>
                </a:lnTo>
                <a:lnTo>
                  <a:pt x="85280" y="149207"/>
                </a:lnTo>
                <a:lnTo>
                  <a:pt x="86377" y="148946"/>
                </a:lnTo>
                <a:lnTo>
                  <a:pt x="87554" y="148533"/>
                </a:lnTo>
                <a:lnTo>
                  <a:pt x="88650" y="148083"/>
                </a:lnTo>
                <a:lnTo>
                  <a:pt x="89827" y="147597"/>
                </a:lnTo>
                <a:lnTo>
                  <a:pt x="91003" y="146997"/>
                </a:lnTo>
                <a:lnTo>
                  <a:pt x="92180" y="146360"/>
                </a:lnTo>
                <a:lnTo>
                  <a:pt x="93358" y="145611"/>
                </a:lnTo>
                <a:lnTo>
                  <a:pt x="94494" y="144824"/>
                </a:lnTo>
                <a:lnTo>
                  <a:pt x="95670" y="143963"/>
                </a:lnTo>
                <a:lnTo>
                  <a:pt x="96807" y="143026"/>
                </a:lnTo>
                <a:lnTo>
                  <a:pt x="97944" y="142090"/>
                </a:lnTo>
                <a:lnTo>
                  <a:pt x="99040" y="141041"/>
                </a:lnTo>
                <a:lnTo>
                  <a:pt x="100095" y="139954"/>
                </a:lnTo>
                <a:lnTo>
                  <a:pt x="101149" y="138830"/>
                </a:lnTo>
                <a:lnTo>
                  <a:pt x="102205" y="137631"/>
                </a:lnTo>
                <a:lnTo>
                  <a:pt x="103138" y="136395"/>
                </a:lnTo>
                <a:lnTo>
                  <a:pt x="104071" y="135160"/>
                </a:lnTo>
                <a:lnTo>
                  <a:pt x="104924" y="133848"/>
                </a:lnTo>
                <a:lnTo>
                  <a:pt x="105736" y="132499"/>
                </a:lnTo>
                <a:lnTo>
                  <a:pt x="106467" y="131077"/>
                </a:lnTo>
                <a:lnTo>
                  <a:pt x="107197" y="129615"/>
                </a:lnTo>
                <a:lnTo>
                  <a:pt x="107805" y="128154"/>
                </a:lnTo>
                <a:lnTo>
                  <a:pt x="108415" y="126656"/>
                </a:lnTo>
                <a:lnTo>
                  <a:pt x="108901" y="125157"/>
                </a:lnTo>
                <a:lnTo>
                  <a:pt x="109267" y="123584"/>
                </a:lnTo>
                <a:lnTo>
                  <a:pt x="109631" y="122010"/>
                </a:lnTo>
                <a:lnTo>
                  <a:pt x="109875" y="120437"/>
                </a:lnTo>
                <a:lnTo>
                  <a:pt x="109997" y="118826"/>
                </a:lnTo>
                <a:lnTo>
                  <a:pt x="110079" y="117141"/>
                </a:lnTo>
                <a:lnTo>
                  <a:pt x="110038" y="116204"/>
                </a:lnTo>
                <a:lnTo>
                  <a:pt x="109997" y="115193"/>
                </a:lnTo>
                <a:lnTo>
                  <a:pt x="107156" y="115080"/>
                </a:lnTo>
                <a:lnTo>
                  <a:pt x="104234" y="114893"/>
                </a:lnTo>
                <a:lnTo>
                  <a:pt x="101230" y="114555"/>
                </a:lnTo>
                <a:lnTo>
                  <a:pt x="98188" y="114219"/>
                </a:lnTo>
                <a:lnTo>
                  <a:pt x="95143" y="113806"/>
                </a:lnTo>
                <a:lnTo>
                  <a:pt x="92058" y="113320"/>
                </a:lnTo>
                <a:lnTo>
                  <a:pt x="89055" y="112683"/>
                </a:lnTo>
                <a:lnTo>
                  <a:pt x="87594" y="112384"/>
                </a:lnTo>
                <a:lnTo>
                  <a:pt x="86133" y="112046"/>
                </a:lnTo>
                <a:lnTo>
                  <a:pt x="84713" y="111671"/>
                </a:lnTo>
                <a:lnTo>
                  <a:pt x="83332" y="111296"/>
                </a:lnTo>
                <a:lnTo>
                  <a:pt x="81953" y="110922"/>
                </a:lnTo>
                <a:lnTo>
                  <a:pt x="80613" y="110472"/>
                </a:lnTo>
                <a:lnTo>
                  <a:pt x="79356" y="110061"/>
                </a:lnTo>
                <a:lnTo>
                  <a:pt x="78097" y="109611"/>
                </a:lnTo>
                <a:lnTo>
                  <a:pt x="76920" y="109123"/>
                </a:lnTo>
                <a:lnTo>
                  <a:pt x="75824" y="108674"/>
                </a:lnTo>
                <a:lnTo>
                  <a:pt x="74729" y="108187"/>
                </a:lnTo>
                <a:lnTo>
                  <a:pt x="73715" y="107625"/>
                </a:lnTo>
                <a:lnTo>
                  <a:pt x="72781" y="107102"/>
                </a:lnTo>
                <a:lnTo>
                  <a:pt x="71888" y="106577"/>
                </a:lnTo>
                <a:lnTo>
                  <a:pt x="71076" y="105978"/>
                </a:lnTo>
                <a:lnTo>
                  <a:pt x="70386" y="105378"/>
                </a:lnTo>
                <a:lnTo>
                  <a:pt x="69737" y="104741"/>
                </a:lnTo>
                <a:lnTo>
                  <a:pt x="69168" y="104141"/>
                </a:lnTo>
                <a:lnTo>
                  <a:pt x="68641" y="103467"/>
                </a:lnTo>
                <a:lnTo>
                  <a:pt x="68114" y="102906"/>
                </a:lnTo>
                <a:lnTo>
                  <a:pt x="67626" y="102381"/>
                </a:lnTo>
                <a:lnTo>
                  <a:pt x="67140" y="101895"/>
                </a:lnTo>
                <a:lnTo>
                  <a:pt x="66652" y="101520"/>
                </a:lnTo>
                <a:lnTo>
                  <a:pt x="66206" y="101145"/>
                </a:lnTo>
                <a:lnTo>
                  <a:pt x="65800" y="100808"/>
                </a:lnTo>
                <a:lnTo>
                  <a:pt x="65394" y="100583"/>
                </a:lnTo>
                <a:lnTo>
                  <a:pt x="64988" y="100358"/>
                </a:lnTo>
                <a:lnTo>
                  <a:pt x="64582" y="100208"/>
                </a:lnTo>
                <a:lnTo>
                  <a:pt x="64218" y="100096"/>
                </a:lnTo>
                <a:lnTo>
                  <a:pt x="63892" y="100021"/>
                </a:lnTo>
                <a:lnTo>
                  <a:pt x="63487" y="99983"/>
                </a:lnTo>
                <a:lnTo>
                  <a:pt x="63162" y="99983"/>
                </a:lnTo>
                <a:close/>
                <a:moveTo>
                  <a:pt x="166994" y="97773"/>
                </a:moveTo>
                <a:lnTo>
                  <a:pt x="188934" y="97773"/>
                </a:lnTo>
                <a:lnTo>
                  <a:pt x="188934" y="147784"/>
                </a:lnTo>
                <a:lnTo>
                  <a:pt x="166994" y="147784"/>
                </a:lnTo>
                <a:lnTo>
                  <a:pt x="166994" y="97773"/>
                </a:lnTo>
                <a:close/>
                <a:moveTo>
                  <a:pt x="81142" y="77357"/>
                </a:moveTo>
                <a:lnTo>
                  <a:pt x="82075" y="77357"/>
                </a:lnTo>
                <a:lnTo>
                  <a:pt x="83008" y="77357"/>
                </a:lnTo>
                <a:lnTo>
                  <a:pt x="83942" y="77395"/>
                </a:lnTo>
                <a:lnTo>
                  <a:pt x="84835" y="77470"/>
                </a:lnTo>
                <a:lnTo>
                  <a:pt x="85728" y="77545"/>
                </a:lnTo>
                <a:lnTo>
                  <a:pt x="86661" y="77657"/>
                </a:lnTo>
                <a:lnTo>
                  <a:pt x="87554" y="77845"/>
                </a:lnTo>
                <a:lnTo>
                  <a:pt x="88447" y="77995"/>
                </a:lnTo>
                <a:lnTo>
                  <a:pt x="89339" y="78181"/>
                </a:lnTo>
                <a:lnTo>
                  <a:pt x="90192" y="78368"/>
                </a:lnTo>
                <a:lnTo>
                  <a:pt x="91044" y="78631"/>
                </a:lnTo>
                <a:lnTo>
                  <a:pt x="91937" y="78856"/>
                </a:lnTo>
                <a:lnTo>
                  <a:pt x="92748" y="79155"/>
                </a:lnTo>
                <a:lnTo>
                  <a:pt x="93602" y="79455"/>
                </a:lnTo>
                <a:lnTo>
                  <a:pt x="94413" y="79792"/>
                </a:lnTo>
                <a:lnTo>
                  <a:pt x="95265" y="80129"/>
                </a:lnTo>
                <a:lnTo>
                  <a:pt x="96036" y="80504"/>
                </a:lnTo>
                <a:lnTo>
                  <a:pt x="97659" y="81290"/>
                </a:lnTo>
                <a:lnTo>
                  <a:pt x="99242" y="82189"/>
                </a:lnTo>
                <a:lnTo>
                  <a:pt x="100744" y="83127"/>
                </a:lnTo>
                <a:lnTo>
                  <a:pt x="102205" y="84174"/>
                </a:lnTo>
                <a:lnTo>
                  <a:pt x="103585" y="85261"/>
                </a:lnTo>
                <a:lnTo>
                  <a:pt x="104924" y="86460"/>
                </a:lnTo>
                <a:lnTo>
                  <a:pt x="106223" y="87734"/>
                </a:lnTo>
                <a:lnTo>
                  <a:pt x="107481" y="89045"/>
                </a:lnTo>
                <a:lnTo>
                  <a:pt x="108698" y="90430"/>
                </a:lnTo>
                <a:lnTo>
                  <a:pt x="109835" y="91854"/>
                </a:lnTo>
                <a:lnTo>
                  <a:pt x="110890" y="93353"/>
                </a:lnTo>
                <a:lnTo>
                  <a:pt x="111905" y="94926"/>
                </a:lnTo>
                <a:lnTo>
                  <a:pt x="112838" y="96537"/>
                </a:lnTo>
                <a:lnTo>
                  <a:pt x="113690" y="98185"/>
                </a:lnTo>
                <a:lnTo>
                  <a:pt x="114502" y="99946"/>
                </a:lnTo>
                <a:lnTo>
                  <a:pt x="115193" y="101670"/>
                </a:lnTo>
                <a:lnTo>
                  <a:pt x="115882" y="103467"/>
                </a:lnTo>
                <a:lnTo>
                  <a:pt x="116409" y="105340"/>
                </a:lnTo>
                <a:lnTo>
                  <a:pt x="116897" y="107213"/>
                </a:lnTo>
                <a:lnTo>
                  <a:pt x="117343" y="109123"/>
                </a:lnTo>
                <a:lnTo>
                  <a:pt x="117627" y="111110"/>
                </a:lnTo>
                <a:lnTo>
                  <a:pt x="117871" y="113095"/>
                </a:lnTo>
                <a:lnTo>
                  <a:pt x="117993" y="115118"/>
                </a:lnTo>
                <a:lnTo>
                  <a:pt x="118033" y="117141"/>
                </a:lnTo>
                <a:lnTo>
                  <a:pt x="118033" y="118227"/>
                </a:lnTo>
                <a:lnTo>
                  <a:pt x="117993" y="119276"/>
                </a:lnTo>
                <a:lnTo>
                  <a:pt x="117912" y="120325"/>
                </a:lnTo>
                <a:lnTo>
                  <a:pt x="117790" y="121336"/>
                </a:lnTo>
                <a:lnTo>
                  <a:pt x="117668" y="122385"/>
                </a:lnTo>
                <a:lnTo>
                  <a:pt x="117505" y="123397"/>
                </a:lnTo>
                <a:lnTo>
                  <a:pt x="117302" y="124408"/>
                </a:lnTo>
                <a:lnTo>
                  <a:pt x="117100" y="125382"/>
                </a:lnTo>
                <a:lnTo>
                  <a:pt x="116816" y="126356"/>
                </a:lnTo>
                <a:lnTo>
                  <a:pt x="116531" y="127367"/>
                </a:lnTo>
                <a:lnTo>
                  <a:pt x="116247" y="128341"/>
                </a:lnTo>
                <a:lnTo>
                  <a:pt x="115964" y="129278"/>
                </a:lnTo>
                <a:lnTo>
                  <a:pt x="115598" y="130214"/>
                </a:lnTo>
                <a:lnTo>
                  <a:pt x="115193" y="131152"/>
                </a:lnTo>
                <a:lnTo>
                  <a:pt x="114827" y="132051"/>
                </a:lnTo>
                <a:lnTo>
                  <a:pt x="114421" y="132949"/>
                </a:lnTo>
                <a:lnTo>
                  <a:pt x="113528" y="134710"/>
                </a:lnTo>
                <a:lnTo>
                  <a:pt x="112554" y="136434"/>
                </a:lnTo>
                <a:lnTo>
                  <a:pt x="111498" y="138119"/>
                </a:lnTo>
                <a:lnTo>
                  <a:pt x="110404" y="139729"/>
                </a:lnTo>
                <a:lnTo>
                  <a:pt x="109226" y="141303"/>
                </a:lnTo>
                <a:lnTo>
                  <a:pt x="107968" y="142765"/>
                </a:lnTo>
                <a:lnTo>
                  <a:pt x="106709" y="144225"/>
                </a:lnTo>
                <a:lnTo>
                  <a:pt x="105371" y="145574"/>
                </a:lnTo>
                <a:lnTo>
                  <a:pt x="103990" y="146884"/>
                </a:lnTo>
                <a:lnTo>
                  <a:pt x="102611" y="148121"/>
                </a:lnTo>
                <a:lnTo>
                  <a:pt x="101149" y="149282"/>
                </a:lnTo>
                <a:lnTo>
                  <a:pt x="99689" y="150368"/>
                </a:lnTo>
                <a:lnTo>
                  <a:pt x="98188" y="151342"/>
                </a:lnTo>
                <a:lnTo>
                  <a:pt x="96685" y="152316"/>
                </a:lnTo>
                <a:lnTo>
                  <a:pt x="95184" y="153179"/>
                </a:lnTo>
                <a:lnTo>
                  <a:pt x="93682" y="153928"/>
                </a:lnTo>
                <a:lnTo>
                  <a:pt x="92180" y="154639"/>
                </a:lnTo>
                <a:lnTo>
                  <a:pt x="90679" y="155238"/>
                </a:lnTo>
                <a:lnTo>
                  <a:pt x="89177" y="155763"/>
                </a:lnTo>
                <a:lnTo>
                  <a:pt x="87716" y="156174"/>
                </a:lnTo>
                <a:lnTo>
                  <a:pt x="86255" y="156512"/>
                </a:lnTo>
                <a:lnTo>
                  <a:pt x="84835" y="156737"/>
                </a:lnTo>
                <a:lnTo>
                  <a:pt x="84104" y="156849"/>
                </a:lnTo>
                <a:lnTo>
                  <a:pt x="83454" y="156887"/>
                </a:lnTo>
                <a:lnTo>
                  <a:pt x="82724" y="156924"/>
                </a:lnTo>
                <a:lnTo>
                  <a:pt x="82075" y="156962"/>
                </a:lnTo>
                <a:lnTo>
                  <a:pt x="81384" y="156924"/>
                </a:lnTo>
                <a:lnTo>
                  <a:pt x="80735" y="156887"/>
                </a:lnTo>
                <a:lnTo>
                  <a:pt x="80046" y="156849"/>
                </a:lnTo>
                <a:lnTo>
                  <a:pt x="79356" y="156737"/>
                </a:lnTo>
                <a:lnTo>
                  <a:pt x="77935" y="156512"/>
                </a:lnTo>
                <a:lnTo>
                  <a:pt x="76474" y="156174"/>
                </a:lnTo>
                <a:lnTo>
                  <a:pt x="74972" y="155763"/>
                </a:lnTo>
                <a:lnTo>
                  <a:pt x="73511" y="155238"/>
                </a:lnTo>
                <a:lnTo>
                  <a:pt x="72009" y="154639"/>
                </a:lnTo>
                <a:lnTo>
                  <a:pt x="70467" y="153928"/>
                </a:lnTo>
                <a:lnTo>
                  <a:pt x="68966" y="153179"/>
                </a:lnTo>
                <a:lnTo>
                  <a:pt x="67464" y="152316"/>
                </a:lnTo>
                <a:lnTo>
                  <a:pt x="65963" y="151342"/>
                </a:lnTo>
                <a:lnTo>
                  <a:pt x="64460" y="150368"/>
                </a:lnTo>
                <a:lnTo>
                  <a:pt x="63000" y="149282"/>
                </a:lnTo>
                <a:lnTo>
                  <a:pt x="61580" y="148121"/>
                </a:lnTo>
                <a:lnTo>
                  <a:pt x="60159" y="146884"/>
                </a:lnTo>
                <a:lnTo>
                  <a:pt x="58778" y="145574"/>
                </a:lnTo>
                <a:lnTo>
                  <a:pt x="57440" y="144225"/>
                </a:lnTo>
                <a:lnTo>
                  <a:pt x="56140" y="142765"/>
                </a:lnTo>
                <a:lnTo>
                  <a:pt x="54964" y="141303"/>
                </a:lnTo>
                <a:lnTo>
                  <a:pt x="53746" y="139729"/>
                </a:lnTo>
                <a:lnTo>
                  <a:pt x="52650" y="138119"/>
                </a:lnTo>
                <a:lnTo>
                  <a:pt x="51595" y="136434"/>
                </a:lnTo>
                <a:lnTo>
                  <a:pt x="50621" y="134710"/>
                </a:lnTo>
                <a:lnTo>
                  <a:pt x="49728" y="132949"/>
                </a:lnTo>
                <a:lnTo>
                  <a:pt x="49323" y="132051"/>
                </a:lnTo>
                <a:lnTo>
                  <a:pt x="48917" y="131152"/>
                </a:lnTo>
                <a:lnTo>
                  <a:pt x="48551" y="130214"/>
                </a:lnTo>
                <a:lnTo>
                  <a:pt x="48227" y="129278"/>
                </a:lnTo>
                <a:lnTo>
                  <a:pt x="47902" y="128341"/>
                </a:lnTo>
                <a:lnTo>
                  <a:pt x="47617" y="127367"/>
                </a:lnTo>
                <a:lnTo>
                  <a:pt x="47294" y="126356"/>
                </a:lnTo>
                <a:lnTo>
                  <a:pt x="47050" y="125382"/>
                </a:lnTo>
                <a:lnTo>
                  <a:pt x="46846" y="124408"/>
                </a:lnTo>
                <a:lnTo>
                  <a:pt x="46643" y="123397"/>
                </a:lnTo>
                <a:lnTo>
                  <a:pt x="46482" y="122385"/>
                </a:lnTo>
                <a:lnTo>
                  <a:pt x="46360" y="121336"/>
                </a:lnTo>
                <a:lnTo>
                  <a:pt x="46238" y="120325"/>
                </a:lnTo>
                <a:lnTo>
                  <a:pt x="46198" y="119276"/>
                </a:lnTo>
                <a:lnTo>
                  <a:pt x="46116" y="118227"/>
                </a:lnTo>
                <a:lnTo>
                  <a:pt x="46116" y="117141"/>
                </a:lnTo>
                <a:lnTo>
                  <a:pt x="46157" y="115118"/>
                </a:lnTo>
                <a:lnTo>
                  <a:pt x="46319" y="113095"/>
                </a:lnTo>
                <a:lnTo>
                  <a:pt x="46521" y="111110"/>
                </a:lnTo>
                <a:lnTo>
                  <a:pt x="46846" y="109123"/>
                </a:lnTo>
                <a:lnTo>
                  <a:pt x="47212" y="107213"/>
                </a:lnTo>
                <a:lnTo>
                  <a:pt x="47739" y="105340"/>
                </a:lnTo>
                <a:lnTo>
                  <a:pt x="48268" y="103467"/>
                </a:lnTo>
                <a:lnTo>
                  <a:pt x="48917" y="101670"/>
                </a:lnTo>
                <a:lnTo>
                  <a:pt x="49647" y="99946"/>
                </a:lnTo>
                <a:lnTo>
                  <a:pt x="50418" y="98185"/>
                </a:lnTo>
                <a:lnTo>
                  <a:pt x="51311" y="96537"/>
                </a:lnTo>
                <a:lnTo>
                  <a:pt x="52285" y="94926"/>
                </a:lnTo>
                <a:lnTo>
                  <a:pt x="53259" y="93353"/>
                </a:lnTo>
                <a:lnTo>
                  <a:pt x="54314" y="91854"/>
                </a:lnTo>
                <a:lnTo>
                  <a:pt x="55451" y="90430"/>
                </a:lnTo>
                <a:lnTo>
                  <a:pt x="56669" y="89045"/>
                </a:lnTo>
                <a:lnTo>
                  <a:pt x="57926" y="87734"/>
                </a:lnTo>
                <a:lnTo>
                  <a:pt x="59185" y="86460"/>
                </a:lnTo>
                <a:lnTo>
                  <a:pt x="60565" y="85261"/>
                </a:lnTo>
                <a:lnTo>
                  <a:pt x="61944" y="84174"/>
                </a:lnTo>
                <a:lnTo>
                  <a:pt x="63406" y="83127"/>
                </a:lnTo>
                <a:lnTo>
                  <a:pt x="64948" y="82189"/>
                </a:lnTo>
                <a:lnTo>
                  <a:pt x="66490" y="81290"/>
                </a:lnTo>
                <a:lnTo>
                  <a:pt x="68073" y="80504"/>
                </a:lnTo>
                <a:lnTo>
                  <a:pt x="68885" y="80129"/>
                </a:lnTo>
                <a:lnTo>
                  <a:pt x="69737" y="79792"/>
                </a:lnTo>
                <a:lnTo>
                  <a:pt x="70548" y="79455"/>
                </a:lnTo>
                <a:lnTo>
                  <a:pt x="71401" y="79155"/>
                </a:lnTo>
                <a:lnTo>
                  <a:pt x="72212" y="78856"/>
                </a:lnTo>
                <a:lnTo>
                  <a:pt x="73105" y="78631"/>
                </a:lnTo>
                <a:lnTo>
                  <a:pt x="73957" y="78368"/>
                </a:lnTo>
                <a:lnTo>
                  <a:pt x="74850" y="78181"/>
                </a:lnTo>
                <a:lnTo>
                  <a:pt x="75743" y="77995"/>
                </a:lnTo>
                <a:lnTo>
                  <a:pt x="76596" y="77845"/>
                </a:lnTo>
                <a:lnTo>
                  <a:pt x="77530" y="77657"/>
                </a:lnTo>
                <a:lnTo>
                  <a:pt x="78382" y="77545"/>
                </a:lnTo>
                <a:lnTo>
                  <a:pt x="79315" y="77470"/>
                </a:lnTo>
                <a:lnTo>
                  <a:pt x="80249" y="77395"/>
                </a:lnTo>
                <a:lnTo>
                  <a:pt x="81142" y="77357"/>
                </a:lnTo>
                <a:close/>
                <a:moveTo>
                  <a:pt x="205389" y="54693"/>
                </a:moveTo>
                <a:lnTo>
                  <a:pt x="227331" y="54693"/>
                </a:lnTo>
                <a:lnTo>
                  <a:pt x="227331" y="147784"/>
                </a:lnTo>
                <a:lnTo>
                  <a:pt x="205389" y="147784"/>
                </a:lnTo>
                <a:lnTo>
                  <a:pt x="205389" y="54693"/>
                </a:lnTo>
                <a:close/>
                <a:moveTo>
                  <a:pt x="0" y="0"/>
                </a:moveTo>
                <a:lnTo>
                  <a:pt x="272025" y="0"/>
                </a:lnTo>
                <a:lnTo>
                  <a:pt x="272025" y="20241"/>
                </a:lnTo>
                <a:lnTo>
                  <a:pt x="261014" y="20241"/>
                </a:lnTo>
                <a:lnTo>
                  <a:pt x="261014" y="186181"/>
                </a:lnTo>
                <a:lnTo>
                  <a:pt x="160249" y="186181"/>
                </a:lnTo>
                <a:lnTo>
                  <a:pt x="160249" y="171000"/>
                </a:lnTo>
                <a:lnTo>
                  <a:pt x="244559" y="171000"/>
                </a:lnTo>
                <a:lnTo>
                  <a:pt x="244559" y="20241"/>
                </a:lnTo>
                <a:lnTo>
                  <a:pt x="24989" y="20241"/>
                </a:lnTo>
                <a:lnTo>
                  <a:pt x="24989" y="147386"/>
                </a:lnTo>
                <a:lnTo>
                  <a:pt x="8533" y="147386"/>
                </a:lnTo>
                <a:lnTo>
                  <a:pt x="8533" y="20241"/>
                </a:lnTo>
                <a:lnTo>
                  <a:pt x="0" y="20241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2700">
            <a:noFill/>
            <a:prstDash val="solid"/>
          </a:ln>
        </p:spPr>
        <p:txBody>
          <a:bodyPr wrap="square" lIns="91440" tIns="45720" rIns="91440" bIns="45720" rtlCol="0" anchor="ctr">
            <a:noAutofit/>
          </a:bodyPr>
          <a:lstStyle/>
          <a:p>
            <a:pPr indent="0" algn="ctr">
              <a:lnSpc>
                <a:spcPct val="100000"/>
              </a:lnSpc>
              <a:defRPr/>
            </a:pPr>
            <a:r>
              <a:rPr lang="en-US" sz="1300" b="0" i="0" u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lang="en-US" sz="1100"/>
          </a:p>
        </p:txBody>
      </p:sp>
      <p:sp>
        <p:nvSpPr>
          <p:cNvPr id="7" name="AutoShape 7"/>
          <p:cNvSpPr/>
          <p:nvPr/>
        </p:nvSpPr>
        <p:spPr>
          <a:xfrm rot="10800000" flipV="1">
            <a:off x="-12700" y="4893404"/>
            <a:ext cx="9144001" cy="270313"/>
          </a:xfrm>
          <a:prstGeom prst="rect">
            <a:avLst/>
          </a:prstGeom>
          <a:gradFill rotWithShape="0">
            <a:gsLst>
              <a:gs pos="0">
                <a:srgbClr val="0E1A40">
                  <a:alpha val="100000"/>
                </a:srgbClr>
              </a:gs>
              <a:gs pos="100000">
                <a:srgbClr val="2F5EB0">
                  <a:alpha val="100000"/>
                </a:srgbClr>
              </a:gs>
            </a:gsLst>
            <a:lin ang="13800000"/>
          </a:gradFill>
          <a:ln w="12700" cap="flat">
            <a:noFill/>
            <a:prstDash val="solid"/>
          </a:ln>
        </p:spPr>
        <p:txBody>
          <a:bodyPr wrap="square" lIns="91440" tIns="45720" rIns="91440" bIns="45720" rtlCol="0" anchor="ctr">
            <a:noAutofit/>
          </a:bodyPr>
          <a:lstStyle/>
          <a:p>
            <a:pPr indent="0" algn="ctr">
              <a:lnSpc>
                <a:spcPct val="100000"/>
              </a:lnSpc>
              <a:defRPr/>
            </a:pPr>
            <a:r>
              <a:rPr lang="en-US" sz="1300" b="0" i="0" u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lang="en-US" sz="1100"/>
          </a:p>
        </p:txBody>
      </p:sp>
      <p:sp>
        <p:nvSpPr>
          <p:cNvPr id="8" name="AutoShape 8"/>
          <p:cNvSpPr/>
          <p:nvPr/>
        </p:nvSpPr>
        <p:spPr>
          <a:xfrm rot="10800000" flipV="1">
            <a:off x="-2" y="4946689"/>
            <a:ext cx="9144001" cy="216674"/>
          </a:xfrm>
          <a:prstGeom prst="rect">
            <a:avLst/>
          </a:prstGeom>
          <a:solidFill>
            <a:srgbClr val="404040">
              <a:alpha val="100000"/>
            </a:srgbClr>
          </a:solidFill>
          <a:ln w="12700" cap="flat">
            <a:noFill/>
            <a:prstDash val="solid"/>
          </a:ln>
        </p:spPr>
        <p:txBody>
          <a:bodyPr wrap="square" lIns="91440" tIns="45720" rIns="91440" bIns="45720" rtlCol="0" anchor="ctr">
            <a:noAutofit/>
          </a:bodyPr>
          <a:lstStyle/>
          <a:p>
            <a:pPr indent="0" algn="ctr">
              <a:lnSpc>
                <a:spcPct val="100000"/>
              </a:lnSpc>
              <a:defRPr/>
            </a:pPr>
            <a:r>
              <a:rPr lang="en-US" sz="1300" b="0" i="0" u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lang="en-US" sz="1100"/>
          </a:p>
        </p:txBody>
      </p:sp>
      <p:sp>
        <p:nvSpPr>
          <p:cNvPr id="9" name="Freeform 9"/>
          <p:cNvSpPr/>
          <p:nvPr/>
        </p:nvSpPr>
        <p:spPr>
          <a:xfrm>
            <a:off x="7480479" y="4869259"/>
            <a:ext cx="763521" cy="83839"/>
          </a:xfrm>
          <a:custGeom>
            <a:avLst/>
            <a:gdLst/>
            <a:ahLst/>
            <a:cxnLst/>
            <a:rect l="l" t="t" r="r" b="b"/>
            <a:pathLst>
              <a:path w="763521" h="83839">
                <a:moveTo>
                  <a:pt x="67485" y="0"/>
                </a:moveTo>
                <a:lnTo>
                  <a:pt x="755835" y="0"/>
                </a:lnTo>
                <a:lnTo>
                  <a:pt x="763521" y="83839"/>
                </a:lnTo>
                <a:lnTo>
                  <a:pt x="0" y="78111"/>
                </a:lnTo>
                <a:lnTo>
                  <a:pt x="67485" y="0"/>
                </a:lnTo>
                <a:close/>
              </a:path>
            </a:pathLst>
          </a:custGeom>
          <a:solidFill>
            <a:srgbClr val="808080">
              <a:alpha val="100000"/>
            </a:srgbClr>
          </a:solidFill>
          <a:ln w="12700" cap="flat">
            <a:noFill/>
            <a:prstDash val="solid"/>
          </a:ln>
        </p:spPr>
        <p:txBody>
          <a:bodyPr wrap="square" lIns="91440" tIns="45720" rIns="91440" bIns="45720" rtlCol="0" anchor="ctr">
            <a:noAutofit/>
          </a:bodyPr>
          <a:lstStyle/>
          <a:p>
            <a:pPr indent="0" algn="ctr">
              <a:lnSpc>
                <a:spcPct val="100000"/>
              </a:lnSpc>
              <a:defRPr/>
            </a:pPr>
            <a:r>
              <a:rPr lang="en-US" sz="1300" b="0" i="0" u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lang="en-US" sz="1100"/>
          </a:p>
        </p:txBody>
      </p:sp>
      <p:sp>
        <p:nvSpPr>
          <p:cNvPr id="10" name="AutoShape 10"/>
          <p:cNvSpPr/>
          <p:nvPr/>
        </p:nvSpPr>
        <p:spPr>
          <a:xfrm>
            <a:off x="7548695" y="4869258"/>
            <a:ext cx="802741" cy="294105"/>
          </a:xfrm>
          <a:prstGeom prst="rect">
            <a:avLst/>
          </a:prstGeom>
          <a:gradFill rotWithShape="0">
            <a:gsLst>
              <a:gs pos="0">
                <a:srgbClr val="0E1A40">
                  <a:alpha val="100000"/>
                </a:srgbClr>
              </a:gs>
              <a:gs pos="100000">
                <a:srgbClr val="2F5EB0">
                  <a:alpha val="100000"/>
                </a:srgbClr>
              </a:gs>
            </a:gsLst>
            <a:lin ang="13800000"/>
          </a:gradFill>
          <a:ln w="12700" cap="flat">
            <a:noFill/>
            <a:prstDash val="solid"/>
          </a:ln>
        </p:spPr>
        <p:txBody>
          <a:bodyPr wrap="square" lIns="91440" tIns="45720" rIns="91440" bIns="45720" rtlCol="0" anchor="ctr">
            <a:noAutofit/>
          </a:bodyPr>
          <a:lstStyle/>
          <a:p>
            <a:pPr indent="0" algn="ctr">
              <a:lnSpc>
                <a:spcPct val="100000"/>
              </a:lnSpc>
              <a:defRPr/>
            </a:pPr>
            <a:r>
              <a:rPr lang="en-US" sz="1300" b="0" i="0" u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lang="en-US" sz="1100"/>
          </a:p>
        </p:txBody>
      </p:sp>
      <p:sp>
        <p:nvSpPr>
          <p:cNvPr id="11" name="AutoShape 11"/>
          <p:cNvSpPr/>
          <p:nvPr/>
        </p:nvSpPr>
        <p:spPr>
          <a:xfrm>
            <a:off x="7649541" y="4869258"/>
            <a:ext cx="594460" cy="294105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vert="horz" wrap="square" lIns="68562" tIns="34281" rIns="68562" bIns="34281" rtlCol="0" anchor="ctr">
            <a:noAutofit/>
          </a:bodyPr>
          <a:lstStyle/>
          <a:p>
            <a:pPr indent="0" algn="ctr">
              <a:lnSpc>
                <a:spcPct val="100000"/>
              </a:lnSpc>
              <a:defRPr/>
            </a:pPr>
            <a:r>
              <a:rPr lang="en-US" sz="1500" b="0" i="0" u="none" strike="noStrike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  <a:t>08</a:t>
            </a:r>
            <a:endParaRPr lang="en-US" sz="1100"/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7956376" y="123478"/>
            <a:ext cx="1020014" cy="372210"/>
          </a:xfrm>
          <a:prstGeom prst="rect">
            <a:avLst/>
          </a:prstGeom>
          <a:ln w="12700">
            <a:noFill/>
            <a:prstDash val="solid"/>
          </a:ln>
        </p:spPr>
      </p:pic>
      <p:sp>
        <p:nvSpPr>
          <p:cNvPr id="13" name="AutoShape 13"/>
          <p:cNvSpPr/>
          <p:nvPr/>
        </p:nvSpPr>
        <p:spPr>
          <a:xfrm>
            <a:off x="2555875" y="483235"/>
            <a:ext cx="6337300" cy="5124480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wrap="square" lIns="91440" tIns="45720" rIns="91440" bIns="45720" rtlCol="0" anchor="t">
            <a:spAutoFit/>
          </a:bodyPr>
          <a:lstStyle/>
          <a:p>
            <a:pPr indent="0" algn="l">
              <a:lnSpc>
                <a:spcPct val="100000"/>
              </a:lnSpc>
              <a:defRPr/>
            </a:pPr>
            <a:r>
              <a:rPr lang="en-US" sz="1000" b="1" i="0" u="none" strike="noStrike" dirty="0" err="1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  <a:t>海康威视</a:t>
            </a:r>
            <a:r>
              <a:rPr lang="en-US" sz="1000" b="1" i="0" u="none" strike="noStrike" dirty="0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  <a:t>：</a:t>
            </a:r>
            <a:endParaRPr lang="en-US" sz="1100" dirty="0"/>
          </a:p>
          <a:p>
            <a:pPr indent="0" algn="l">
              <a:lnSpc>
                <a:spcPct val="100000"/>
              </a:lnSpc>
            </a:pPr>
            <a:r>
              <a:rPr lang="en-US" sz="1000" b="1" i="0" u="none" strike="noStrike" dirty="0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  <a:t>合作时间：2023.11-至今</a:t>
            </a:r>
          </a:p>
          <a:p>
            <a:pPr indent="0" algn="l">
              <a:lnSpc>
                <a:spcPct val="100000"/>
              </a:lnSpc>
            </a:pPr>
            <a:r>
              <a:rPr lang="en-US" sz="1000" b="1" i="0" u="none" strike="noStrike" dirty="0" err="1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  <a:t>合作模式</a:t>
            </a:r>
            <a:r>
              <a:rPr lang="en-US" sz="1000" b="1" i="0" u="none" strike="noStrike" dirty="0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  <a:t>：</a:t>
            </a:r>
          </a:p>
          <a:p>
            <a:pPr indent="0" algn="l">
              <a:lnSpc>
                <a:spcPct val="100000"/>
              </a:lnSpc>
            </a:pPr>
            <a:r>
              <a:rPr lang="en-US" sz="1000" b="0" i="0" u="none" strike="noStrike" dirty="0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  <a:t>发挥海康的渠道优势资源，针对特殊行业，通过日常监测，及早发现血压、心脏等异常；通过实时预警，及时提醒危急心电图用户及时就医；通过持续健康管理，改善心脏健康。最终降低行业内就业人员的猝死率。</a:t>
            </a:r>
          </a:p>
          <a:p>
            <a:pPr indent="0" algn="l">
              <a:lnSpc>
                <a:spcPct val="150000"/>
              </a:lnSpc>
            </a:pPr>
            <a:r>
              <a:rPr lang="en-US" sz="1000" b="0" i="0" u="none" strike="noStrike" dirty="0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  <a:t>专业医疗设备合作：萤石通过OEM方式向好络维采购好络维自主研发生产的心电可穿戴设备，同时好络维负责提供相关产品的蓝牙协议、SDK、云端接口等，配合萤石完成可穿戴心电设备与萤石手表的对接，实现心电数据采集、上传和AI分析；</a:t>
            </a:r>
          </a:p>
          <a:p>
            <a:pPr indent="0" algn="l">
              <a:lnSpc>
                <a:spcPct val="150000"/>
              </a:lnSpc>
            </a:pPr>
            <a:r>
              <a:rPr lang="en-US" sz="1000" b="0" i="0" u="none" strike="noStrike" dirty="0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  <a:t>健康管理预警平台：为提升最终销售产品综合服务能力，萤石委托好络维设计开发心电报警的预警平台。在用户监测过程中，好络维通过AI算法和预警平台的分析，针对用户数据做实时心电图的危急值预警；</a:t>
            </a:r>
          </a:p>
          <a:p>
            <a:pPr indent="0" algn="l">
              <a:lnSpc>
                <a:spcPct val="100000"/>
              </a:lnSpc>
            </a:pPr>
            <a:endParaRPr lang="en-US" sz="1000" b="0" i="0" u="none" strike="noStrike" dirty="0">
              <a:solidFill>
                <a:srgbClr val="000000"/>
              </a:solidFill>
              <a:latin typeface="微软雅黑"/>
              <a:ea typeface="微软雅黑"/>
              <a:cs typeface="微软雅黑"/>
              <a:sym typeface="微软雅黑"/>
            </a:endParaRPr>
          </a:p>
          <a:p>
            <a:pPr indent="0" algn="l">
              <a:lnSpc>
                <a:spcPct val="100000"/>
              </a:lnSpc>
            </a:pPr>
            <a:r>
              <a:rPr lang="en-US" sz="1000" b="0" i="0" u="none" strike="noStrike" dirty="0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  <a:t>累计收入：28万</a:t>
            </a:r>
          </a:p>
          <a:p>
            <a:pPr indent="0" algn="l">
              <a:lnSpc>
                <a:spcPct val="100000"/>
              </a:lnSpc>
            </a:pPr>
            <a:endParaRPr lang="en-US" sz="1000" b="0" i="0" u="none" strike="noStrike" dirty="0">
              <a:solidFill>
                <a:srgbClr val="000000"/>
              </a:solidFill>
              <a:latin typeface="微软雅黑"/>
              <a:ea typeface="微软雅黑"/>
              <a:cs typeface="微软雅黑"/>
              <a:sym typeface="微软雅黑"/>
            </a:endParaRPr>
          </a:p>
          <a:p>
            <a:pPr indent="0" algn="l">
              <a:lnSpc>
                <a:spcPct val="100000"/>
              </a:lnSpc>
            </a:pPr>
            <a:r>
              <a:rPr lang="en-US" sz="1000" b="1" i="0" u="none" strike="noStrike" dirty="0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  <a:t>现状：</a:t>
            </a:r>
            <a:r>
              <a:rPr lang="en-US" sz="1000" b="0" i="0" u="none" strike="noStrike" dirty="0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  <a:t>总部立项已批复，在西安支局试点推广，西安支局已课题的方式在推进中，5月份完成课题开题评审，课题效果终审在26年1季度前完成；</a:t>
            </a:r>
          </a:p>
          <a:p>
            <a:pPr indent="0" algn="l">
              <a:lnSpc>
                <a:spcPct val="100000"/>
              </a:lnSpc>
            </a:pPr>
            <a:endParaRPr lang="en-US" sz="1000" b="0" i="0" u="none" strike="noStrike" dirty="0">
              <a:solidFill>
                <a:srgbClr val="000000"/>
              </a:solidFill>
              <a:latin typeface="微软雅黑"/>
              <a:ea typeface="微软雅黑"/>
              <a:cs typeface="微软雅黑"/>
              <a:sym typeface="微软雅黑"/>
            </a:endParaRPr>
          </a:p>
          <a:p>
            <a:pPr indent="0" algn="l">
              <a:lnSpc>
                <a:spcPct val="100000"/>
              </a:lnSpc>
            </a:pPr>
            <a:r>
              <a:rPr lang="en-US" sz="1000" b="0" i="0" u="none" strike="noStrike" dirty="0" err="1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  <a:t>当期业务投入</a:t>
            </a:r>
            <a:r>
              <a:rPr lang="en-US" sz="1000" b="0" i="0" u="none" strike="noStrike" dirty="0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  <a:t>：</a:t>
            </a:r>
            <a:endParaRPr lang="en-US" sz="1300" b="0" i="0" u="none" strike="noStrik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algn="l">
              <a:lnSpc>
                <a:spcPct val="100000"/>
              </a:lnSpc>
            </a:pPr>
            <a:r>
              <a:rPr lang="en-US" sz="1300" b="0" i="0" u="none" strike="noStrik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产品：吕望来、王健</a:t>
            </a:r>
            <a:endParaRPr lang="en-US" sz="1300" b="0" i="0" u="none" strike="noStrik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algn="l">
              <a:lnSpc>
                <a:spcPct val="100000"/>
              </a:lnSpc>
            </a:pPr>
            <a:r>
              <a:rPr lang="en-US" sz="1300" b="0" i="0" u="none" strike="noStrik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研发：李亮、赵俊伟、冯振佳、李明军、陈志强、朱宇翔</a:t>
            </a:r>
            <a:endParaRPr lang="en-US" sz="1300" b="0" i="0" u="none" strike="noStrik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algn="l">
              <a:lnSpc>
                <a:spcPct val="100000"/>
              </a:lnSpc>
            </a:pPr>
            <a:r>
              <a:rPr lang="en-US" sz="1300" b="0" i="0" u="none" strike="noStrik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测试：葛超翔、郑文浩</a:t>
            </a:r>
            <a:endParaRPr lang="en-US" sz="1300" b="0" i="0" u="none" strike="noStrik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algn="l">
              <a:lnSpc>
                <a:spcPct val="100000"/>
              </a:lnSpc>
            </a:pPr>
            <a:r>
              <a:rPr lang="en-US" sz="1300" b="0" i="0" u="none" strike="noStrik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周期：2023-7~2023-8  2024-3~2024-5</a:t>
            </a:r>
          </a:p>
          <a:p>
            <a:r>
              <a:rPr lang="zh-CN" altLang="en-US" sz="1600" dirty="0">
                <a:latin typeface="Calibri"/>
                <a:ea typeface="Calibri"/>
                <a:cs typeface="Calibri"/>
                <a:sym typeface="Calibri"/>
              </a:rPr>
              <a:t>服务器投入：</a:t>
            </a:r>
            <a:r>
              <a:rPr lang="en-US" altLang="zh-CN" sz="1600" dirty="0"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zh-CN" altLang="en-US" sz="1600" dirty="0">
                <a:latin typeface="Calibri"/>
                <a:ea typeface="Calibri"/>
                <a:cs typeface="Calibri"/>
                <a:sym typeface="Calibri"/>
              </a:rPr>
              <a:t>台</a:t>
            </a:r>
            <a:r>
              <a:rPr lang="en-US" altLang="zh-CN" sz="1600" dirty="0">
                <a:latin typeface="Calibri"/>
                <a:ea typeface="Calibri"/>
                <a:cs typeface="Calibri"/>
                <a:sym typeface="Calibri"/>
              </a:rPr>
              <a:t>nginx + </a:t>
            </a:r>
            <a:r>
              <a:rPr lang="zh-CN" altLang="en-US" sz="16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zh-CN" sz="1600" dirty="0"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zh-CN" altLang="en-US" sz="1600" dirty="0">
                <a:latin typeface="Calibri"/>
                <a:ea typeface="Calibri"/>
                <a:cs typeface="Calibri"/>
                <a:sym typeface="Calibri"/>
              </a:rPr>
              <a:t>台云服务器 </a:t>
            </a:r>
            <a:r>
              <a:rPr lang="en-US" altLang="zh-CN" sz="1600" dirty="0">
                <a:latin typeface="Calibri"/>
                <a:ea typeface="Calibri"/>
                <a:cs typeface="Calibri"/>
                <a:sym typeface="Calibri"/>
              </a:rPr>
              <a:t>+ 1</a:t>
            </a:r>
            <a:r>
              <a:rPr lang="zh-CN" altLang="en-US" sz="1600" dirty="0">
                <a:latin typeface="Calibri"/>
                <a:ea typeface="Calibri"/>
                <a:cs typeface="Calibri"/>
                <a:sym typeface="Calibri"/>
              </a:rPr>
              <a:t>个</a:t>
            </a:r>
            <a:r>
              <a:rPr lang="en-US" altLang="zh-CN" sz="1600" dirty="0" err="1">
                <a:latin typeface="Calibri"/>
                <a:ea typeface="Calibri"/>
                <a:cs typeface="Calibri"/>
                <a:sym typeface="Calibri"/>
              </a:rPr>
              <a:t>mysql</a:t>
            </a:r>
            <a:r>
              <a:rPr lang="en-US" altLang="zh-CN" sz="16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zh-CN" altLang="en-US" sz="1600" dirty="0">
                <a:latin typeface="Calibri"/>
                <a:ea typeface="Calibri"/>
                <a:cs typeface="Calibri"/>
                <a:sym typeface="Calibri"/>
              </a:rPr>
              <a:t>实例 </a:t>
            </a:r>
            <a:r>
              <a:rPr lang="en-US" altLang="zh-CN" sz="1600" dirty="0">
                <a:latin typeface="Calibri"/>
                <a:ea typeface="Calibri"/>
                <a:cs typeface="Calibri"/>
                <a:sym typeface="Calibri"/>
              </a:rPr>
              <a:t>+ 1</a:t>
            </a:r>
            <a:r>
              <a:rPr lang="zh-CN" altLang="en-US" sz="1600" dirty="0">
                <a:latin typeface="Calibri"/>
                <a:ea typeface="Calibri"/>
                <a:cs typeface="Calibri"/>
                <a:sym typeface="Calibri"/>
              </a:rPr>
              <a:t>个</a:t>
            </a:r>
            <a:r>
              <a:rPr lang="en-US" altLang="zh-CN" sz="1600" dirty="0" err="1">
                <a:latin typeface="Calibri"/>
                <a:ea typeface="Calibri"/>
                <a:cs typeface="Calibri"/>
                <a:sym typeface="Calibri"/>
              </a:rPr>
              <a:t>redis</a:t>
            </a:r>
            <a:r>
              <a:rPr lang="en-US" altLang="zh-CN" sz="1600" dirty="0"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r>
              <a:rPr lang="zh-CN" altLang="en-US" sz="1600" dirty="0">
                <a:latin typeface="Calibri"/>
                <a:ea typeface="Calibri"/>
                <a:cs typeface="Calibri"/>
                <a:sym typeface="Calibri"/>
              </a:rPr>
              <a:t>服务器投入金额： </a:t>
            </a:r>
            <a:r>
              <a:rPr lang="en-US" altLang="zh-CN" sz="1600" dirty="0">
                <a:latin typeface="Calibri"/>
                <a:ea typeface="Calibri"/>
                <a:cs typeface="Calibri"/>
                <a:sym typeface="Calibri"/>
              </a:rPr>
              <a:t>3.1</a:t>
            </a:r>
            <a:r>
              <a:rPr lang="zh-CN" altLang="en-US" sz="1600" dirty="0">
                <a:latin typeface="Calibri"/>
                <a:ea typeface="Calibri"/>
                <a:cs typeface="Calibri"/>
                <a:sym typeface="Calibri"/>
              </a:rPr>
              <a:t>万 </a:t>
            </a:r>
            <a:r>
              <a:rPr lang="en-US" altLang="zh-CN" sz="1600" dirty="0">
                <a:latin typeface="Calibri"/>
                <a:ea typeface="Calibri"/>
                <a:cs typeface="Calibri"/>
                <a:sym typeface="Calibri"/>
              </a:rPr>
              <a:t>/ </a:t>
            </a:r>
            <a:r>
              <a:rPr lang="zh-CN" altLang="en-US" sz="1600" dirty="0">
                <a:latin typeface="Calibri"/>
                <a:ea typeface="Calibri"/>
                <a:cs typeface="Calibri"/>
                <a:sym typeface="Calibri"/>
              </a:rPr>
              <a:t>年</a:t>
            </a:r>
            <a:endParaRPr lang="en-US" altLang="zh-CN" sz="1600" dirty="0">
              <a:latin typeface="Calibri"/>
              <a:ea typeface="Calibri"/>
              <a:cs typeface="Calibri"/>
              <a:sym typeface="Calibri"/>
            </a:endParaRPr>
          </a:p>
          <a:p>
            <a:endParaRPr lang="en-US" altLang="zh-CN" sz="1600" dirty="0">
              <a:latin typeface="Calibri"/>
              <a:ea typeface="Calibri"/>
              <a:cs typeface="Calibri"/>
              <a:sym typeface="Calibri"/>
            </a:endParaRPr>
          </a:p>
          <a:p>
            <a:pPr indent="0" algn="l">
              <a:lnSpc>
                <a:spcPct val="100000"/>
              </a:lnSpc>
            </a:pPr>
            <a:br>
              <a:rPr lang="en-US" sz="1600" b="0" i="0" u="none" strike="noStrike" dirty="0">
                <a:solidFill>
                  <a:srgbClr val="1F2329"/>
                </a:solidFill>
                <a:latin typeface="Noto Sans SC"/>
                <a:ea typeface="Noto Sans SC"/>
                <a:cs typeface="Noto Sans SC"/>
                <a:sym typeface="Noto Sans SC"/>
              </a:rPr>
            </a:br>
            <a:endParaRPr lang="en-US" sz="1600" b="0" i="0" u="none" strike="noStrike" dirty="0">
              <a:solidFill>
                <a:srgbClr val="1F2329"/>
              </a:solidFill>
              <a:latin typeface="Noto Sans SC"/>
              <a:ea typeface="Noto Sans SC"/>
              <a:cs typeface="Noto Sans SC"/>
              <a:sym typeface="Noto Sans SC"/>
            </a:endParaRPr>
          </a:p>
        </p:txBody>
      </p:sp>
      <p:sp>
        <p:nvSpPr>
          <p:cNvPr id="14" name="AutoShape 14"/>
          <p:cNvSpPr/>
          <p:nvPr/>
        </p:nvSpPr>
        <p:spPr>
          <a:xfrm>
            <a:off x="682625" y="151130"/>
            <a:ext cx="3273425" cy="337185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wrap="square" lIns="91440" tIns="45720" rIns="91440" bIns="45720" rtlCol="0" anchor="t">
            <a:spAutoFit/>
          </a:bodyPr>
          <a:lstStyle/>
          <a:p>
            <a:pPr indent="0" algn="l">
              <a:lnSpc>
                <a:spcPct val="100000"/>
              </a:lnSpc>
              <a:defRPr/>
            </a:pPr>
            <a:r>
              <a:rPr lang="en-US" sz="1600" b="0" i="0" u="none" strike="noStrike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  <a:t>海康项目</a:t>
            </a:r>
            <a:endParaRPr lang="en-US" sz="1100"/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07315" y="771525"/>
            <a:ext cx="2457450" cy="1466850"/>
          </a:xfrm>
          <a:prstGeom prst="rect">
            <a:avLst/>
          </a:prstGeom>
          <a:ln w="12700">
            <a:noFill/>
            <a:prstDash val="solid"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" y="669"/>
            <a:ext cx="738572" cy="43726"/>
          </a:xfrm>
          <a:prstGeom prst="rect">
            <a:avLst/>
          </a:prstGeom>
          <a:solidFill>
            <a:srgbClr val="595959">
              <a:alpha val="100000"/>
            </a:srgbClr>
          </a:solidFill>
          <a:ln w="12700" cap="flat">
            <a:noFill/>
            <a:prstDash val="solid"/>
          </a:ln>
        </p:spPr>
        <p:txBody>
          <a:bodyPr wrap="square" lIns="91440" tIns="45720" rIns="91440" bIns="45720" rtlCol="0" anchor="ctr">
            <a:noAutofit/>
          </a:bodyPr>
          <a:lstStyle/>
          <a:p>
            <a:pPr indent="0" algn="ctr">
              <a:lnSpc>
                <a:spcPct val="100000"/>
              </a:lnSpc>
              <a:defRPr/>
            </a:pPr>
            <a:r>
              <a:rPr lang="en-US" sz="1300" b="0" i="0" u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lang="en-US" sz="1100"/>
          </a:p>
        </p:txBody>
      </p:sp>
      <p:grpSp>
        <p:nvGrpSpPr>
          <p:cNvPr id="3" name="Group 3"/>
          <p:cNvGrpSpPr/>
          <p:nvPr/>
        </p:nvGrpSpPr>
        <p:grpSpPr>
          <a:xfrm>
            <a:off x="144661" y="669"/>
            <a:ext cx="431936" cy="627371"/>
            <a:chOff x="144661" y="669"/>
            <a:chExt cx="431936" cy="627371"/>
          </a:xfrm>
        </p:grpSpPr>
        <p:sp>
          <p:nvSpPr>
            <p:cNvPr id="4" name="AutoShape 4"/>
            <p:cNvSpPr/>
            <p:nvPr/>
          </p:nvSpPr>
          <p:spPr>
            <a:xfrm>
              <a:off x="144661" y="669"/>
              <a:ext cx="431936" cy="411403"/>
            </a:xfrm>
            <a:prstGeom prst="rect">
              <a:avLst/>
            </a:prstGeom>
            <a:solidFill>
              <a:srgbClr val="2F5EB0">
                <a:alpha val="100000"/>
              </a:srgbClr>
            </a:solidFill>
            <a:ln w="12700" cap="flat">
              <a:noFill/>
              <a:prstDash val="solid"/>
            </a:ln>
          </p:spPr>
          <p:txBody>
            <a:bodyPr wrap="square" lIns="91440" tIns="45720" rIns="91440" bIns="45720" rtlCol="0" anchor="ctr">
              <a:noAutofit/>
            </a:bodyPr>
            <a:lstStyle/>
            <a:p>
              <a:pPr indent="0" algn="ctr">
                <a:lnSpc>
                  <a:spcPct val="100000"/>
                </a:lnSpc>
                <a:defRPr/>
              </a:pPr>
              <a:r>
                <a:rPr lang="en-US" sz="1300" b="0" i="0" u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endParaRPr lang="en-US" sz="1100"/>
            </a:p>
          </p:txBody>
        </p:sp>
        <p:sp>
          <p:nvSpPr>
            <p:cNvPr id="5" name="AutoShape 5"/>
            <p:cNvSpPr/>
            <p:nvPr/>
          </p:nvSpPr>
          <p:spPr>
            <a:xfrm rot="10800000">
              <a:off x="144661" y="412072"/>
              <a:ext cx="431936" cy="215968"/>
            </a:xfrm>
            <a:prstGeom prst="triangle">
              <a:avLst>
                <a:gd name="adj" fmla="val 50000"/>
              </a:avLst>
            </a:prstGeom>
            <a:solidFill>
              <a:srgbClr val="2F5EB0">
                <a:alpha val="100000"/>
              </a:srgbClr>
            </a:solidFill>
            <a:ln w="12700" cap="flat">
              <a:noFill/>
              <a:prstDash val="solid"/>
            </a:ln>
          </p:spPr>
          <p:txBody>
            <a:bodyPr wrap="square" lIns="91440" tIns="45720" rIns="91440" bIns="45720" rtlCol="0" anchor="ctr">
              <a:noAutofit/>
            </a:bodyPr>
            <a:lstStyle/>
            <a:p>
              <a:pPr indent="0" algn="ctr">
                <a:lnSpc>
                  <a:spcPct val="100000"/>
                </a:lnSpc>
                <a:defRPr/>
              </a:pPr>
              <a:r>
                <a:rPr lang="en-US" sz="1300" b="0" i="0" u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endParaRPr lang="en-US" sz="1100"/>
            </a:p>
          </p:txBody>
        </p:sp>
      </p:grpSp>
      <p:sp>
        <p:nvSpPr>
          <p:cNvPr id="6" name="Freeform 6"/>
          <p:cNvSpPr/>
          <p:nvPr/>
        </p:nvSpPr>
        <p:spPr>
          <a:xfrm>
            <a:off x="226528" y="152453"/>
            <a:ext cx="272025" cy="213716"/>
          </a:xfrm>
          <a:custGeom>
            <a:avLst/>
            <a:gdLst/>
            <a:ahLst/>
            <a:cxnLst/>
            <a:rect l="l" t="t" r="r" b="b"/>
            <a:pathLst>
              <a:path w="272025" h="213716">
                <a:moveTo>
                  <a:pt x="60148" y="155838"/>
                </a:moveTo>
                <a:lnTo>
                  <a:pt x="60189" y="158466"/>
                </a:lnTo>
                <a:lnTo>
                  <a:pt x="60311" y="160980"/>
                </a:lnTo>
                <a:lnTo>
                  <a:pt x="60433" y="163495"/>
                </a:lnTo>
                <a:lnTo>
                  <a:pt x="60555" y="165934"/>
                </a:lnTo>
                <a:lnTo>
                  <a:pt x="60717" y="168299"/>
                </a:lnTo>
                <a:lnTo>
                  <a:pt x="60961" y="170626"/>
                </a:lnTo>
                <a:lnTo>
                  <a:pt x="61205" y="172841"/>
                </a:lnTo>
                <a:lnTo>
                  <a:pt x="61448" y="175056"/>
                </a:lnTo>
                <a:lnTo>
                  <a:pt x="61692" y="177157"/>
                </a:lnTo>
                <a:lnTo>
                  <a:pt x="62017" y="179221"/>
                </a:lnTo>
                <a:lnTo>
                  <a:pt x="62382" y="181173"/>
                </a:lnTo>
                <a:lnTo>
                  <a:pt x="62748" y="183125"/>
                </a:lnTo>
                <a:lnTo>
                  <a:pt x="63113" y="184964"/>
                </a:lnTo>
                <a:lnTo>
                  <a:pt x="63519" y="186728"/>
                </a:lnTo>
                <a:lnTo>
                  <a:pt x="64007" y="188492"/>
                </a:lnTo>
                <a:lnTo>
                  <a:pt x="64452" y="190143"/>
                </a:lnTo>
                <a:lnTo>
                  <a:pt x="64981" y="191720"/>
                </a:lnTo>
                <a:lnTo>
                  <a:pt x="65509" y="193222"/>
                </a:lnTo>
                <a:lnTo>
                  <a:pt x="66077" y="194686"/>
                </a:lnTo>
                <a:lnTo>
                  <a:pt x="66646" y="196037"/>
                </a:lnTo>
                <a:lnTo>
                  <a:pt x="67295" y="197350"/>
                </a:lnTo>
                <a:lnTo>
                  <a:pt x="67945" y="198589"/>
                </a:lnTo>
                <a:lnTo>
                  <a:pt x="68635" y="199752"/>
                </a:lnTo>
                <a:lnTo>
                  <a:pt x="69325" y="200840"/>
                </a:lnTo>
                <a:lnTo>
                  <a:pt x="70096" y="201854"/>
                </a:lnTo>
                <a:lnTo>
                  <a:pt x="70828" y="202792"/>
                </a:lnTo>
                <a:lnTo>
                  <a:pt x="71639" y="203656"/>
                </a:lnTo>
                <a:lnTo>
                  <a:pt x="72452" y="204445"/>
                </a:lnTo>
                <a:lnTo>
                  <a:pt x="73345" y="205195"/>
                </a:lnTo>
                <a:lnTo>
                  <a:pt x="74238" y="205796"/>
                </a:lnTo>
                <a:lnTo>
                  <a:pt x="75173" y="206395"/>
                </a:lnTo>
                <a:lnTo>
                  <a:pt x="76106" y="206846"/>
                </a:lnTo>
                <a:lnTo>
                  <a:pt x="76106" y="176969"/>
                </a:lnTo>
                <a:lnTo>
                  <a:pt x="75700" y="176894"/>
                </a:lnTo>
                <a:lnTo>
                  <a:pt x="75254" y="176781"/>
                </a:lnTo>
                <a:lnTo>
                  <a:pt x="74847" y="176632"/>
                </a:lnTo>
                <a:lnTo>
                  <a:pt x="74482" y="176482"/>
                </a:lnTo>
                <a:lnTo>
                  <a:pt x="74116" y="176294"/>
                </a:lnTo>
                <a:lnTo>
                  <a:pt x="73751" y="176031"/>
                </a:lnTo>
                <a:lnTo>
                  <a:pt x="73426" y="175768"/>
                </a:lnTo>
                <a:lnTo>
                  <a:pt x="73142" y="175505"/>
                </a:lnTo>
                <a:lnTo>
                  <a:pt x="72857" y="175205"/>
                </a:lnTo>
                <a:lnTo>
                  <a:pt x="72574" y="174904"/>
                </a:lnTo>
                <a:lnTo>
                  <a:pt x="72371" y="174530"/>
                </a:lnTo>
                <a:lnTo>
                  <a:pt x="72208" y="174192"/>
                </a:lnTo>
                <a:lnTo>
                  <a:pt x="72086" y="173816"/>
                </a:lnTo>
                <a:lnTo>
                  <a:pt x="71965" y="173441"/>
                </a:lnTo>
                <a:lnTo>
                  <a:pt x="71924" y="172991"/>
                </a:lnTo>
                <a:lnTo>
                  <a:pt x="71883" y="172616"/>
                </a:lnTo>
                <a:lnTo>
                  <a:pt x="71883" y="168149"/>
                </a:lnTo>
                <a:lnTo>
                  <a:pt x="71924" y="167660"/>
                </a:lnTo>
                <a:lnTo>
                  <a:pt x="72005" y="167248"/>
                </a:lnTo>
                <a:lnTo>
                  <a:pt x="72127" y="166835"/>
                </a:lnTo>
                <a:lnTo>
                  <a:pt x="72290" y="166385"/>
                </a:lnTo>
                <a:lnTo>
                  <a:pt x="72452" y="166009"/>
                </a:lnTo>
                <a:lnTo>
                  <a:pt x="72735" y="165635"/>
                </a:lnTo>
                <a:lnTo>
                  <a:pt x="73020" y="165297"/>
                </a:lnTo>
                <a:lnTo>
                  <a:pt x="73304" y="164959"/>
                </a:lnTo>
                <a:lnTo>
                  <a:pt x="73670" y="164658"/>
                </a:lnTo>
                <a:lnTo>
                  <a:pt x="74036" y="164433"/>
                </a:lnTo>
                <a:lnTo>
                  <a:pt x="74441" y="164208"/>
                </a:lnTo>
                <a:lnTo>
                  <a:pt x="74847" y="164020"/>
                </a:lnTo>
                <a:lnTo>
                  <a:pt x="75294" y="163871"/>
                </a:lnTo>
                <a:lnTo>
                  <a:pt x="75781" y="163720"/>
                </a:lnTo>
                <a:lnTo>
                  <a:pt x="76269" y="163645"/>
                </a:lnTo>
                <a:lnTo>
                  <a:pt x="76756" y="163645"/>
                </a:lnTo>
                <a:lnTo>
                  <a:pt x="87353" y="163645"/>
                </a:lnTo>
                <a:lnTo>
                  <a:pt x="87881" y="163645"/>
                </a:lnTo>
                <a:lnTo>
                  <a:pt x="88368" y="163720"/>
                </a:lnTo>
                <a:lnTo>
                  <a:pt x="88815" y="163871"/>
                </a:lnTo>
                <a:lnTo>
                  <a:pt x="89303" y="164020"/>
                </a:lnTo>
                <a:lnTo>
                  <a:pt x="89708" y="164208"/>
                </a:lnTo>
                <a:lnTo>
                  <a:pt x="90114" y="164433"/>
                </a:lnTo>
                <a:lnTo>
                  <a:pt x="90521" y="164658"/>
                </a:lnTo>
                <a:lnTo>
                  <a:pt x="90846" y="164959"/>
                </a:lnTo>
                <a:lnTo>
                  <a:pt x="91129" y="165297"/>
                </a:lnTo>
                <a:lnTo>
                  <a:pt x="91413" y="165635"/>
                </a:lnTo>
                <a:lnTo>
                  <a:pt x="91657" y="166009"/>
                </a:lnTo>
                <a:lnTo>
                  <a:pt x="91901" y="166385"/>
                </a:lnTo>
                <a:lnTo>
                  <a:pt x="92064" y="166835"/>
                </a:lnTo>
                <a:lnTo>
                  <a:pt x="92185" y="167248"/>
                </a:lnTo>
                <a:lnTo>
                  <a:pt x="92226" y="167660"/>
                </a:lnTo>
                <a:lnTo>
                  <a:pt x="92267" y="168149"/>
                </a:lnTo>
                <a:lnTo>
                  <a:pt x="92267" y="172616"/>
                </a:lnTo>
                <a:lnTo>
                  <a:pt x="92267" y="172991"/>
                </a:lnTo>
                <a:lnTo>
                  <a:pt x="92185" y="173441"/>
                </a:lnTo>
                <a:lnTo>
                  <a:pt x="92104" y="173816"/>
                </a:lnTo>
                <a:lnTo>
                  <a:pt x="91942" y="174192"/>
                </a:lnTo>
                <a:lnTo>
                  <a:pt x="91738" y="174530"/>
                </a:lnTo>
                <a:lnTo>
                  <a:pt x="91535" y="174904"/>
                </a:lnTo>
                <a:lnTo>
                  <a:pt x="91291" y="175205"/>
                </a:lnTo>
                <a:lnTo>
                  <a:pt x="91048" y="175505"/>
                </a:lnTo>
                <a:lnTo>
                  <a:pt x="90724" y="175768"/>
                </a:lnTo>
                <a:lnTo>
                  <a:pt x="90439" y="176031"/>
                </a:lnTo>
                <a:lnTo>
                  <a:pt x="90033" y="176294"/>
                </a:lnTo>
                <a:lnTo>
                  <a:pt x="89667" y="176482"/>
                </a:lnTo>
                <a:lnTo>
                  <a:pt x="89303" y="176632"/>
                </a:lnTo>
                <a:lnTo>
                  <a:pt x="88896" y="176781"/>
                </a:lnTo>
                <a:lnTo>
                  <a:pt x="88449" y="176894"/>
                </a:lnTo>
                <a:lnTo>
                  <a:pt x="88044" y="176969"/>
                </a:lnTo>
                <a:lnTo>
                  <a:pt x="88044" y="206846"/>
                </a:lnTo>
                <a:lnTo>
                  <a:pt x="89018" y="206395"/>
                </a:lnTo>
                <a:lnTo>
                  <a:pt x="89911" y="205796"/>
                </a:lnTo>
                <a:lnTo>
                  <a:pt x="90805" y="205195"/>
                </a:lnTo>
                <a:lnTo>
                  <a:pt x="91657" y="204445"/>
                </a:lnTo>
                <a:lnTo>
                  <a:pt x="92509" y="203656"/>
                </a:lnTo>
                <a:lnTo>
                  <a:pt x="93322" y="202792"/>
                </a:lnTo>
                <a:lnTo>
                  <a:pt x="94052" y="201854"/>
                </a:lnTo>
                <a:lnTo>
                  <a:pt x="94825" y="200840"/>
                </a:lnTo>
                <a:lnTo>
                  <a:pt x="95514" y="199752"/>
                </a:lnTo>
                <a:lnTo>
                  <a:pt x="96164" y="198589"/>
                </a:lnTo>
                <a:lnTo>
                  <a:pt x="96854" y="197350"/>
                </a:lnTo>
                <a:lnTo>
                  <a:pt x="97464" y="196037"/>
                </a:lnTo>
                <a:lnTo>
                  <a:pt x="98072" y="194686"/>
                </a:lnTo>
                <a:lnTo>
                  <a:pt x="98641" y="193222"/>
                </a:lnTo>
                <a:lnTo>
                  <a:pt x="99169" y="191720"/>
                </a:lnTo>
                <a:lnTo>
                  <a:pt x="99696" y="190143"/>
                </a:lnTo>
                <a:lnTo>
                  <a:pt x="100143" y="188492"/>
                </a:lnTo>
                <a:lnTo>
                  <a:pt x="100590" y="186728"/>
                </a:lnTo>
                <a:lnTo>
                  <a:pt x="101036" y="184964"/>
                </a:lnTo>
                <a:lnTo>
                  <a:pt x="101402" y="183125"/>
                </a:lnTo>
                <a:lnTo>
                  <a:pt x="101768" y="181173"/>
                </a:lnTo>
                <a:lnTo>
                  <a:pt x="102091" y="179221"/>
                </a:lnTo>
                <a:lnTo>
                  <a:pt x="102457" y="177157"/>
                </a:lnTo>
                <a:lnTo>
                  <a:pt x="102701" y="175056"/>
                </a:lnTo>
                <a:lnTo>
                  <a:pt x="102986" y="172841"/>
                </a:lnTo>
                <a:lnTo>
                  <a:pt x="103189" y="170626"/>
                </a:lnTo>
                <a:lnTo>
                  <a:pt x="103392" y="168299"/>
                </a:lnTo>
                <a:lnTo>
                  <a:pt x="103555" y="165934"/>
                </a:lnTo>
                <a:lnTo>
                  <a:pt x="103756" y="163495"/>
                </a:lnTo>
                <a:lnTo>
                  <a:pt x="103878" y="160980"/>
                </a:lnTo>
                <a:lnTo>
                  <a:pt x="103960" y="158466"/>
                </a:lnTo>
                <a:lnTo>
                  <a:pt x="104041" y="155838"/>
                </a:lnTo>
                <a:lnTo>
                  <a:pt x="107615" y="156063"/>
                </a:lnTo>
                <a:lnTo>
                  <a:pt x="110903" y="156251"/>
                </a:lnTo>
                <a:lnTo>
                  <a:pt x="116425" y="156627"/>
                </a:lnTo>
                <a:lnTo>
                  <a:pt x="120120" y="156926"/>
                </a:lnTo>
                <a:lnTo>
                  <a:pt x="121420" y="157039"/>
                </a:lnTo>
                <a:lnTo>
                  <a:pt x="122434" y="157076"/>
                </a:lnTo>
                <a:lnTo>
                  <a:pt x="123449" y="157151"/>
                </a:lnTo>
                <a:lnTo>
                  <a:pt x="124465" y="157264"/>
                </a:lnTo>
                <a:lnTo>
                  <a:pt x="125439" y="157414"/>
                </a:lnTo>
                <a:lnTo>
                  <a:pt x="126413" y="157602"/>
                </a:lnTo>
                <a:lnTo>
                  <a:pt x="127387" y="157865"/>
                </a:lnTo>
                <a:lnTo>
                  <a:pt x="128281" y="158128"/>
                </a:lnTo>
                <a:lnTo>
                  <a:pt x="129215" y="158502"/>
                </a:lnTo>
                <a:lnTo>
                  <a:pt x="130068" y="158840"/>
                </a:lnTo>
                <a:lnTo>
                  <a:pt x="130961" y="159253"/>
                </a:lnTo>
                <a:lnTo>
                  <a:pt x="131813" y="159742"/>
                </a:lnTo>
                <a:lnTo>
                  <a:pt x="132585" y="160191"/>
                </a:lnTo>
                <a:lnTo>
                  <a:pt x="133397" y="160679"/>
                </a:lnTo>
                <a:lnTo>
                  <a:pt x="134129" y="161280"/>
                </a:lnTo>
                <a:lnTo>
                  <a:pt x="134859" y="161844"/>
                </a:lnTo>
                <a:lnTo>
                  <a:pt x="135550" y="162481"/>
                </a:lnTo>
                <a:lnTo>
                  <a:pt x="136239" y="163082"/>
                </a:lnTo>
                <a:lnTo>
                  <a:pt x="136849" y="163794"/>
                </a:lnTo>
                <a:lnTo>
                  <a:pt x="137417" y="164470"/>
                </a:lnTo>
                <a:lnTo>
                  <a:pt x="137986" y="165184"/>
                </a:lnTo>
                <a:lnTo>
                  <a:pt x="138514" y="165934"/>
                </a:lnTo>
                <a:lnTo>
                  <a:pt x="138960" y="166723"/>
                </a:lnTo>
                <a:lnTo>
                  <a:pt x="139447" y="167510"/>
                </a:lnTo>
                <a:lnTo>
                  <a:pt x="139854" y="168336"/>
                </a:lnTo>
                <a:lnTo>
                  <a:pt x="140178" y="169163"/>
                </a:lnTo>
                <a:lnTo>
                  <a:pt x="140503" y="170025"/>
                </a:lnTo>
                <a:lnTo>
                  <a:pt x="140787" y="170927"/>
                </a:lnTo>
                <a:lnTo>
                  <a:pt x="140990" y="171789"/>
                </a:lnTo>
                <a:lnTo>
                  <a:pt x="141194" y="172691"/>
                </a:lnTo>
                <a:lnTo>
                  <a:pt x="141315" y="173629"/>
                </a:lnTo>
                <a:lnTo>
                  <a:pt x="141395" y="174567"/>
                </a:lnTo>
                <a:lnTo>
                  <a:pt x="141395" y="175505"/>
                </a:lnTo>
                <a:lnTo>
                  <a:pt x="141395" y="198926"/>
                </a:lnTo>
                <a:lnTo>
                  <a:pt x="141395" y="199414"/>
                </a:lnTo>
                <a:lnTo>
                  <a:pt x="141315" y="199865"/>
                </a:lnTo>
                <a:lnTo>
                  <a:pt x="141234" y="200316"/>
                </a:lnTo>
                <a:lnTo>
                  <a:pt x="141072" y="200804"/>
                </a:lnTo>
                <a:lnTo>
                  <a:pt x="140909" y="201216"/>
                </a:lnTo>
                <a:lnTo>
                  <a:pt x="140665" y="201667"/>
                </a:lnTo>
                <a:lnTo>
                  <a:pt x="140381" y="202117"/>
                </a:lnTo>
                <a:lnTo>
                  <a:pt x="140056" y="202493"/>
                </a:lnTo>
                <a:lnTo>
                  <a:pt x="139732" y="202905"/>
                </a:lnTo>
                <a:lnTo>
                  <a:pt x="139366" y="203280"/>
                </a:lnTo>
                <a:lnTo>
                  <a:pt x="138919" y="203731"/>
                </a:lnTo>
                <a:lnTo>
                  <a:pt x="138473" y="204107"/>
                </a:lnTo>
                <a:lnTo>
                  <a:pt x="137986" y="204445"/>
                </a:lnTo>
                <a:lnTo>
                  <a:pt x="137457" y="204857"/>
                </a:lnTo>
                <a:lnTo>
                  <a:pt x="136889" y="205195"/>
                </a:lnTo>
                <a:lnTo>
                  <a:pt x="136321" y="205533"/>
                </a:lnTo>
                <a:lnTo>
                  <a:pt x="135062" y="206245"/>
                </a:lnTo>
                <a:lnTo>
                  <a:pt x="133641" y="206884"/>
                </a:lnTo>
                <a:lnTo>
                  <a:pt x="132138" y="207485"/>
                </a:lnTo>
                <a:lnTo>
                  <a:pt x="130514" y="208123"/>
                </a:lnTo>
                <a:lnTo>
                  <a:pt x="128728" y="208648"/>
                </a:lnTo>
                <a:lnTo>
                  <a:pt x="126901" y="209211"/>
                </a:lnTo>
                <a:lnTo>
                  <a:pt x="124992" y="209699"/>
                </a:lnTo>
                <a:lnTo>
                  <a:pt x="122963" y="210149"/>
                </a:lnTo>
                <a:lnTo>
                  <a:pt x="120810" y="210600"/>
                </a:lnTo>
                <a:lnTo>
                  <a:pt x="118659" y="211013"/>
                </a:lnTo>
                <a:lnTo>
                  <a:pt x="116384" y="211388"/>
                </a:lnTo>
                <a:lnTo>
                  <a:pt x="114070" y="211764"/>
                </a:lnTo>
                <a:lnTo>
                  <a:pt x="111634" y="212063"/>
                </a:lnTo>
                <a:lnTo>
                  <a:pt x="109197" y="212364"/>
                </a:lnTo>
                <a:lnTo>
                  <a:pt x="106721" y="212589"/>
                </a:lnTo>
                <a:lnTo>
                  <a:pt x="104163" y="212852"/>
                </a:lnTo>
                <a:lnTo>
                  <a:pt x="101524" y="213077"/>
                </a:lnTo>
                <a:lnTo>
                  <a:pt x="98925" y="213227"/>
                </a:lnTo>
                <a:lnTo>
                  <a:pt x="96286" y="213378"/>
                </a:lnTo>
                <a:lnTo>
                  <a:pt x="93607" y="213528"/>
                </a:lnTo>
                <a:lnTo>
                  <a:pt x="90885" y="213603"/>
                </a:lnTo>
                <a:lnTo>
                  <a:pt x="88165" y="213677"/>
                </a:lnTo>
                <a:lnTo>
                  <a:pt x="85444" y="213716"/>
                </a:lnTo>
                <a:lnTo>
                  <a:pt x="82724" y="213716"/>
                </a:lnTo>
                <a:lnTo>
                  <a:pt x="80044" y="213716"/>
                </a:lnTo>
                <a:lnTo>
                  <a:pt x="77283" y="213677"/>
                </a:lnTo>
                <a:lnTo>
                  <a:pt x="74563" y="213603"/>
                </a:lnTo>
                <a:lnTo>
                  <a:pt x="71843" y="213528"/>
                </a:lnTo>
                <a:lnTo>
                  <a:pt x="69122" y="213378"/>
                </a:lnTo>
                <a:lnTo>
                  <a:pt x="66402" y="213227"/>
                </a:lnTo>
                <a:lnTo>
                  <a:pt x="63804" y="213077"/>
                </a:lnTo>
                <a:lnTo>
                  <a:pt x="61124" y="212852"/>
                </a:lnTo>
                <a:lnTo>
                  <a:pt x="58525" y="212589"/>
                </a:lnTo>
                <a:lnTo>
                  <a:pt x="55966" y="212364"/>
                </a:lnTo>
                <a:lnTo>
                  <a:pt x="53490" y="212063"/>
                </a:lnTo>
                <a:lnTo>
                  <a:pt x="51013" y="211764"/>
                </a:lnTo>
                <a:lnTo>
                  <a:pt x="48618" y="211388"/>
                </a:lnTo>
                <a:lnTo>
                  <a:pt x="46303" y="211013"/>
                </a:lnTo>
                <a:lnTo>
                  <a:pt x="44030" y="210600"/>
                </a:lnTo>
                <a:lnTo>
                  <a:pt x="41877" y="210149"/>
                </a:lnTo>
                <a:lnTo>
                  <a:pt x="39766" y="209699"/>
                </a:lnTo>
                <a:lnTo>
                  <a:pt x="37776" y="209211"/>
                </a:lnTo>
                <a:lnTo>
                  <a:pt x="35909" y="208648"/>
                </a:lnTo>
                <a:lnTo>
                  <a:pt x="34082" y="208123"/>
                </a:lnTo>
                <a:lnTo>
                  <a:pt x="32376" y="207485"/>
                </a:lnTo>
                <a:lnTo>
                  <a:pt x="30792" y="206884"/>
                </a:lnTo>
                <a:lnTo>
                  <a:pt x="29371" y="206245"/>
                </a:lnTo>
                <a:lnTo>
                  <a:pt x="28031" y="205533"/>
                </a:lnTo>
                <a:lnTo>
                  <a:pt x="27423" y="205195"/>
                </a:lnTo>
                <a:lnTo>
                  <a:pt x="26854" y="204857"/>
                </a:lnTo>
                <a:lnTo>
                  <a:pt x="26286" y="204445"/>
                </a:lnTo>
                <a:lnTo>
                  <a:pt x="25799" y="204107"/>
                </a:lnTo>
                <a:lnTo>
                  <a:pt x="25352" y="203731"/>
                </a:lnTo>
                <a:lnTo>
                  <a:pt x="24865" y="203280"/>
                </a:lnTo>
                <a:lnTo>
                  <a:pt x="24500" y="202905"/>
                </a:lnTo>
                <a:lnTo>
                  <a:pt x="24134" y="202493"/>
                </a:lnTo>
                <a:lnTo>
                  <a:pt x="23849" y="202117"/>
                </a:lnTo>
                <a:lnTo>
                  <a:pt x="23524" y="201667"/>
                </a:lnTo>
                <a:lnTo>
                  <a:pt x="23282" y="201216"/>
                </a:lnTo>
                <a:lnTo>
                  <a:pt x="23078" y="200804"/>
                </a:lnTo>
                <a:lnTo>
                  <a:pt x="22957" y="200316"/>
                </a:lnTo>
                <a:lnTo>
                  <a:pt x="22835" y="199865"/>
                </a:lnTo>
                <a:lnTo>
                  <a:pt x="22753" y="199414"/>
                </a:lnTo>
                <a:lnTo>
                  <a:pt x="22753" y="198926"/>
                </a:lnTo>
                <a:lnTo>
                  <a:pt x="22753" y="175505"/>
                </a:lnTo>
                <a:lnTo>
                  <a:pt x="22794" y="174567"/>
                </a:lnTo>
                <a:lnTo>
                  <a:pt x="22835" y="173629"/>
                </a:lnTo>
                <a:lnTo>
                  <a:pt x="22957" y="172691"/>
                </a:lnTo>
                <a:lnTo>
                  <a:pt x="23160" y="171789"/>
                </a:lnTo>
                <a:lnTo>
                  <a:pt x="23363" y="170927"/>
                </a:lnTo>
                <a:lnTo>
                  <a:pt x="23605" y="170025"/>
                </a:lnTo>
                <a:lnTo>
                  <a:pt x="23971" y="169163"/>
                </a:lnTo>
                <a:lnTo>
                  <a:pt x="24337" y="168336"/>
                </a:lnTo>
                <a:lnTo>
                  <a:pt x="24703" y="167510"/>
                </a:lnTo>
                <a:lnTo>
                  <a:pt x="25149" y="166723"/>
                </a:lnTo>
                <a:lnTo>
                  <a:pt x="25636" y="165934"/>
                </a:lnTo>
                <a:lnTo>
                  <a:pt x="26165" y="165184"/>
                </a:lnTo>
                <a:lnTo>
                  <a:pt x="26692" y="164470"/>
                </a:lnTo>
                <a:lnTo>
                  <a:pt x="27301" y="163794"/>
                </a:lnTo>
                <a:lnTo>
                  <a:pt x="27910" y="163082"/>
                </a:lnTo>
                <a:lnTo>
                  <a:pt x="28600" y="162481"/>
                </a:lnTo>
                <a:lnTo>
                  <a:pt x="29290" y="161844"/>
                </a:lnTo>
                <a:lnTo>
                  <a:pt x="30022" y="161280"/>
                </a:lnTo>
                <a:lnTo>
                  <a:pt x="30752" y="160679"/>
                </a:lnTo>
                <a:lnTo>
                  <a:pt x="31565" y="160191"/>
                </a:lnTo>
                <a:lnTo>
                  <a:pt x="32335" y="159742"/>
                </a:lnTo>
                <a:lnTo>
                  <a:pt x="33230" y="159253"/>
                </a:lnTo>
                <a:lnTo>
                  <a:pt x="34041" y="158840"/>
                </a:lnTo>
                <a:lnTo>
                  <a:pt x="34934" y="158502"/>
                </a:lnTo>
                <a:lnTo>
                  <a:pt x="35869" y="158128"/>
                </a:lnTo>
                <a:lnTo>
                  <a:pt x="36761" y="157865"/>
                </a:lnTo>
                <a:lnTo>
                  <a:pt x="37736" y="157602"/>
                </a:lnTo>
                <a:lnTo>
                  <a:pt x="38711" y="157414"/>
                </a:lnTo>
                <a:lnTo>
                  <a:pt x="39685" y="157264"/>
                </a:lnTo>
                <a:lnTo>
                  <a:pt x="40700" y="157151"/>
                </a:lnTo>
                <a:lnTo>
                  <a:pt x="41716" y="157076"/>
                </a:lnTo>
                <a:lnTo>
                  <a:pt x="42730" y="157039"/>
                </a:lnTo>
                <a:lnTo>
                  <a:pt x="44030" y="156926"/>
                </a:lnTo>
                <a:lnTo>
                  <a:pt x="47724" y="156627"/>
                </a:lnTo>
                <a:lnTo>
                  <a:pt x="53205" y="156251"/>
                </a:lnTo>
                <a:lnTo>
                  <a:pt x="56535" y="156063"/>
                </a:lnTo>
                <a:lnTo>
                  <a:pt x="60148" y="155838"/>
                </a:lnTo>
                <a:close/>
                <a:moveTo>
                  <a:pt x="128598" y="117441"/>
                </a:moveTo>
                <a:lnTo>
                  <a:pt x="150538" y="117441"/>
                </a:lnTo>
                <a:lnTo>
                  <a:pt x="150538" y="149282"/>
                </a:lnTo>
                <a:lnTo>
                  <a:pt x="128598" y="149282"/>
                </a:lnTo>
                <a:lnTo>
                  <a:pt x="128598" y="117441"/>
                </a:lnTo>
                <a:close/>
                <a:moveTo>
                  <a:pt x="63162" y="99983"/>
                </a:moveTo>
                <a:lnTo>
                  <a:pt x="62837" y="100021"/>
                </a:lnTo>
                <a:lnTo>
                  <a:pt x="62553" y="100058"/>
                </a:lnTo>
                <a:lnTo>
                  <a:pt x="62188" y="100171"/>
                </a:lnTo>
                <a:lnTo>
                  <a:pt x="61904" y="100283"/>
                </a:lnTo>
                <a:lnTo>
                  <a:pt x="61619" y="100433"/>
                </a:lnTo>
                <a:lnTo>
                  <a:pt x="61336" y="100621"/>
                </a:lnTo>
                <a:lnTo>
                  <a:pt x="60808" y="101107"/>
                </a:lnTo>
                <a:lnTo>
                  <a:pt x="60240" y="101595"/>
                </a:lnTo>
                <a:lnTo>
                  <a:pt x="59712" y="102156"/>
                </a:lnTo>
                <a:lnTo>
                  <a:pt x="59185" y="102793"/>
                </a:lnTo>
                <a:lnTo>
                  <a:pt x="58170" y="104141"/>
                </a:lnTo>
                <a:lnTo>
                  <a:pt x="57399" y="105115"/>
                </a:lnTo>
                <a:lnTo>
                  <a:pt x="56669" y="106128"/>
                </a:lnTo>
                <a:lnTo>
                  <a:pt x="55898" y="107177"/>
                </a:lnTo>
                <a:lnTo>
                  <a:pt x="55207" y="108299"/>
                </a:lnTo>
                <a:lnTo>
                  <a:pt x="54964" y="109348"/>
                </a:lnTo>
                <a:lnTo>
                  <a:pt x="54720" y="110397"/>
                </a:lnTo>
                <a:lnTo>
                  <a:pt x="54517" y="111521"/>
                </a:lnTo>
                <a:lnTo>
                  <a:pt x="54355" y="112608"/>
                </a:lnTo>
                <a:lnTo>
                  <a:pt x="54233" y="113732"/>
                </a:lnTo>
                <a:lnTo>
                  <a:pt x="54152" y="114893"/>
                </a:lnTo>
                <a:lnTo>
                  <a:pt x="54111" y="115979"/>
                </a:lnTo>
                <a:lnTo>
                  <a:pt x="54111" y="117141"/>
                </a:lnTo>
                <a:lnTo>
                  <a:pt x="54152" y="118826"/>
                </a:lnTo>
                <a:lnTo>
                  <a:pt x="54273" y="120437"/>
                </a:lnTo>
                <a:lnTo>
                  <a:pt x="54517" y="122010"/>
                </a:lnTo>
                <a:lnTo>
                  <a:pt x="54842" y="123584"/>
                </a:lnTo>
                <a:lnTo>
                  <a:pt x="55288" y="125157"/>
                </a:lnTo>
                <a:lnTo>
                  <a:pt x="55735" y="126656"/>
                </a:lnTo>
                <a:lnTo>
                  <a:pt x="56303" y="128154"/>
                </a:lnTo>
                <a:lnTo>
                  <a:pt x="56952" y="129615"/>
                </a:lnTo>
                <a:lnTo>
                  <a:pt x="57643" y="131077"/>
                </a:lnTo>
                <a:lnTo>
                  <a:pt x="58414" y="132499"/>
                </a:lnTo>
                <a:lnTo>
                  <a:pt x="59225" y="133848"/>
                </a:lnTo>
                <a:lnTo>
                  <a:pt x="60077" y="135160"/>
                </a:lnTo>
                <a:lnTo>
                  <a:pt x="61051" y="136395"/>
                </a:lnTo>
                <a:lnTo>
                  <a:pt x="61985" y="137631"/>
                </a:lnTo>
                <a:lnTo>
                  <a:pt x="63000" y="138830"/>
                </a:lnTo>
                <a:lnTo>
                  <a:pt x="64055" y="139954"/>
                </a:lnTo>
                <a:lnTo>
                  <a:pt x="65110" y="141041"/>
                </a:lnTo>
                <a:lnTo>
                  <a:pt x="66206" y="142090"/>
                </a:lnTo>
                <a:lnTo>
                  <a:pt x="67342" y="143026"/>
                </a:lnTo>
                <a:lnTo>
                  <a:pt x="68478" y="143963"/>
                </a:lnTo>
                <a:lnTo>
                  <a:pt x="69615" y="144824"/>
                </a:lnTo>
                <a:lnTo>
                  <a:pt x="70792" y="145611"/>
                </a:lnTo>
                <a:lnTo>
                  <a:pt x="71968" y="146360"/>
                </a:lnTo>
                <a:lnTo>
                  <a:pt x="73146" y="146997"/>
                </a:lnTo>
                <a:lnTo>
                  <a:pt x="74323" y="147597"/>
                </a:lnTo>
                <a:lnTo>
                  <a:pt x="75460" y="148083"/>
                </a:lnTo>
                <a:lnTo>
                  <a:pt x="76637" y="148533"/>
                </a:lnTo>
                <a:lnTo>
                  <a:pt x="77772" y="148946"/>
                </a:lnTo>
                <a:lnTo>
                  <a:pt x="78909" y="149207"/>
                </a:lnTo>
                <a:lnTo>
                  <a:pt x="79964" y="149432"/>
                </a:lnTo>
                <a:lnTo>
                  <a:pt x="81060" y="149544"/>
                </a:lnTo>
                <a:lnTo>
                  <a:pt x="82075" y="149582"/>
                </a:lnTo>
                <a:lnTo>
                  <a:pt x="83130" y="149544"/>
                </a:lnTo>
                <a:lnTo>
                  <a:pt x="84145" y="149432"/>
                </a:lnTo>
                <a:lnTo>
                  <a:pt x="85280" y="149207"/>
                </a:lnTo>
                <a:lnTo>
                  <a:pt x="86377" y="148946"/>
                </a:lnTo>
                <a:lnTo>
                  <a:pt x="87554" y="148533"/>
                </a:lnTo>
                <a:lnTo>
                  <a:pt x="88650" y="148083"/>
                </a:lnTo>
                <a:lnTo>
                  <a:pt x="89827" y="147597"/>
                </a:lnTo>
                <a:lnTo>
                  <a:pt x="91003" y="146997"/>
                </a:lnTo>
                <a:lnTo>
                  <a:pt x="92180" y="146360"/>
                </a:lnTo>
                <a:lnTo>
                  <a:pt x="93358" y="145611"/>
                </a:lnTo>
                <a:lnTo>
                  <a:pt x="94494" y="144824"/>
                </a:lnTo>
                <a:lnTo>
                  <a:pt x="95670" y="143963"/>
                </a:lnTo>
                <a:lnTo>
                  <a:pt x="96807" y="143026"/>
                </a:lnTo>
                <a:lnTo>
                  <a:pt x="97944" y="142090"/>
                </a:lnTo>
                <a:lnTo>
                  <a:pt x="99040" y="141041"/>
                </a:lnTo>
                <a:lnTo>
                  <a:pt x="100095" y="139954"/>
                </a:lnTo>
                <a:lnTo>
                  <a:pt x="101149" y="138830"/>
                </a:lnTo>
                <a:lnTo>
                  <a:pt x="102205" y="137631"/>
                </a:lnTo>
                <a:lnTo>
                  <a:pt x="103138" y="136395"/>
                </a:lnTo>
                <a:lnTo>
                  <a:pt x="104071" y="135160"/>
                </a:lnTo>
                <a:lnTo>
                  <a:pt x="104924" y="133848"/>
                </a:lnTo>
                <a:lnTo>
                  <a:pt x="105736" y="132499"/>
                </a:lnTo>
                <a:lnTo>
                  <a:pt x="106467" y="131077"/>
                </a:lnTo>
                <a:lnTo>
                  <a:pt x="107197" y="129615"/>
                </a:lnTo>
                <a:lnTo>
                  <a:pt x="107805" y="128154"/>
                </a:lnTo>
                <a:lnTo>
                  <a:pt x="108415" y="126656"/>
                </a:lnTo>
                <a:lnTo>
                  <a:pt x="108901" y="125157"/>
                </a:lnTo>
                <a:lnTo>
                  <a:pt x="109267" y="123584"/>
                </a:lnTo>
                <a:lnTo>
                  <a:pt x="109631" y="122010"/>
                </a:lnTo>
                <a:lnTo>
                  <a:pt x="109875" y="120437"/>
                </a:lnTo>
                <a:lnTo>
                  <a:pt x="109997" y="118826"/>
                </a:lnTo>
                <a:lnTo>
                  <a:pt x="110079" y="117141"/>
                </a:lnTo>
                <a:lnTo>
                  <a:pt x="110038" y="116204"/>
                </a:lnTo>
                <a:lnTo>
                  <a:pt x="109997" y="115193"/>
                </a:lnTo>
                <a:lnTo>
                  <a:pt x="107156" y="115080"/>
                </a:lnTo>
                <a:lnTo>
                  <a:pt x="104234" y="114893"/>
                </a:lnTo>
                <a:lnTo>
                  <a:pt x="101230" y="114555"/>
                </a:lnTo>
                <a:lnTo>
                  <a:pt x="98188" y="114219"/>
                </a:lnTo>
                <a:lnTo>
                  <a:pt x="95143" y="113806"/>
                </a:lnTo>
                <a:lnTo>
                  <a:pt x="92058" y="113320"/>
                </a:lnTo>
                <a:lnTo>
                  <a:pt x="89055" y="112683"/>
                </a:lnTo>
                <a:lnTo>
                  <a:pt x="87594" y="112384"/>
                </a:lnTo>
                <a:lnTo>
                  <a:pt x="86133" y="112046"/>
                </a:lnTo>
                <a:lnTo>
                  <a:pt x="84713" y="111671"/>
                </a:lnTo>
                <a:lnTo>
                  <a:pt x="83332" y="111296"/>
                </a:lnTo>
                <a:lnTo>
                  <a:pt x="81953" y="110922"/>
                </a:lnTo>
                <a:lnTo>
                  <a:pt x="80613" y="110472"/>
                </a:lnTo>
                <a:lnTo>
                  <a:pt x="79356" y="110061"/>
                </a:lnTo>
                <a:lnTo>
                  <a:pt x="78097" y="109611"/>
                </a:lnTo>
                <a:lnTo>
                  <a:pt x="76920" y="109123"/>
                </a:lnTo>
                <a:lnTo>
                  <a:pt x="75824" y="108674"/>
                </a:lnTo>
                <a:lnTo>
                  <a:pt x="74729" y="108187"/>
                </a:lnTo>
                <a:lnTo>
                  <a:pt x="73715" y="107625"/>
                </a:lnTo>
                <a:lnTo>
                  <a:pt x="72781" y="107102"/>
                </a:lnTo>
                <a:lnTo>
                  <a:pt x="71888" y="106577"/>
                </a:lnTo>
                <a:lnTo>
                  <a:pt x="71076" y="105978"/>
                </a:lnTo>
                <a:lnTo>
                  <a:pt x="70386" y="105378"/>
                </a:lnTo>
                <a:lnTo>
                  <a:pt x="69737" y="104741"/>
                </a:lnTo>
                <a:lnTo>
                  <a:pt x="69168" y="104141"/>
                </a:lnTo>
                <a:lnTo>
                  <a:pt x="68641" y="103467"/>
                </a:lnTo>
                <a:lnTo>
                  <a:pt x="68114" y="102906"/>
                </a:lnTo>
                <a:lnTo>
                  <a:pt x="67626" y="102381"/>
                </a:lnTo>
                <a:lnTo>
                  <a:pt x="67140" y="101895"/>
                </a:lnTo>
                <a:lnTo>
                  <a:pt x="66652" y="101520"/>
                </a:lnTo>
                <a:lnTo>
                  <a:pt x="66206" y="101145"/>
                </a:lnTo>
                <a:lnTo>
                  <a:pt x="65800" y="100808"/>
                </a:lnTo>
                <a:lnTo>
                  <a:pt x="65394" y="100583"/>
                </a:lnTo>
                <a:lnTo>
                  <a:pt x="64988" y="100358"/>
                </a:lnTo>
                <a:lnTo>
                  <a:pt x="64582" y="100208"/>
                </a:lnTo>
                <a:lnTo>
                  <a:pt x="64218" y="100096"/>
                </a:lnTo>
                <a:lnTo>
                  <a:pt x="63892" y="100021"/>
                </a:lnTo>
                <a:lnTo>
                  <a:pt x="63487" y="99983"/>
                </a:lnTo>
                <a:lnTo>
                  <a:pt x="63162" y="99983"/>
                </a:lnTo>
                <a:close/>
                <a:moveTo>
                  <a:pt x="166994" y="97773"/>
                </a:moveTo>
                <a:lnTo>
                  <a:pt x="188934" y="97773"/>
                </a:lnTo>
                <a:lnTo>
                  <a:pt x="188934" y="147784"/>
                </a:lnTo>
                <a:lnTo>
                  <a:pt x="166994" y="147784"/>
                </a:lnTo>
                <a:lnTo>
                  <a:pt x="166994" y="97773"/>
                </a:lnTo>
                <a:close/>
                <a:moveTo>
                  <a:pt x="81142" y="77357"/>
                </a:moveTo>
                <a:lnTo>
                  <a:pt x="82075" y="77357"/>
                </a:lnTo>
                <a:lnTo>
                  <a:pt x="83008" y="77357"/>
                </a:lnTo>
                <a:lnTo>
                  <a:pt x="83942" y="77395"/>
                </a:lnTo>
                <a:lnTo>
                  <a:pt x="84835" y="77470"/>
                </a:lnTo>
                <a:lnTo>
                  <a:pt x="85728" y="77545"/>
                </a:lnTo>
                <a:lnTo>
                  <a:pt x="86661" y="77657"/>
                </a:lnTo>
                <a:lnTo>
                  <a:pt x="87554" y="77845"/>
                </a:lnTo>
                <a:lnTo>
                  <a:pt x="88447" y="77995"/>
                </a:lnTo>
                <a:lnTo>
                  <a:pt x="89339" y="78181"/>
                </a:lnTo>
                <a:lnTo>
                  <a:pt x="90192" y="78368"/>
                </a:lnTo>
                <a:lnTo>
                  <a:pt x="91044" y="78631"/>
                </a:lnTo>
                <a:lnTo>
                  <a:pt x="91937" y="78856"/>
                </a:lnTo>
                <a:lnTo>
                  <a:pt x="92748" y="79155"/>
                </a:lnTo>
                <a:lnTo>
                  <a:pt x="93602" y="79455"/>
                </a:lnTo>
                <a:lnTo>
                  <a:pt x="94413" y="79792"/>
                </a:lnTo>
                <a:lnTo>
                  <a:pt x="95265" y="80129"/>
                </a:lnTo>
                <a:lnTo>
                  <a:pt x="96036" y="80504"/>
                </a:lnTo>
                <a:lnTo>
                  <a:pt x="97659" y="81290"/>
                </a:lnTo>
                <a:lnTo>
                  <a:pt x="99242" y="82189"/>
                </a:lnTo>
                <a:lnTo>
                  <a:pt x="100744" y="83127"/>
                </a:lnTo>
                <a:lnTo>
                  <a:pt x="102205" y="84174"/>
                </a:lnTo>
                <a:lnTo>
                  <a:pt x="103585" y="85261"/>
                </a:lnTo>
                <a:lnTo>
                  <a:pt x="104924" y="86460"/>
                </a:lnTo>
                <a:lnTo>
                  <a:pt x="106223" y="87734"/>
                </a:lnTo>
                <a:lnTo>
                  <a:pt x="107481" y="89045"/>
                </a:lnTo>
                <a:lnTo>
                  <a:pt x="108698" y="90430"/>
                </a:lnTo>
                <a:lnTo>
                  <a:pt x="109835" y="91854"/>
                </a:lnTo>
                <a:lnTo>
                  <a:pt x="110890" y="93353"/>
                </a:lnTo>
                <a:lnTo>
                  <a:pt x="111905" y="94926"/>
                </a:lnTo>
                <a:lnTo>
                  <a:pt x="112838" y="96537"/>
                </a:lnTo>
                <a:lnTo>
                  <a:pt x="113690" y="98185"/>
                </a:lnTo>
                <a:lnTo>
                  <a:pt x="114502" y="99946"/>
                </a:lnTo>
                <a:lnTo>
                  <a:pt x="115193" y="101670"/>
                </a:lnTo>
                <a:lnTo>
                  <a:pt x="115882" y="103467"/>
                </a:lnTo>
                <a:lnTo>
                  <a:pt x="116409" y="105340"/>
                </a:lnTo>
                <a:lnTo>
                  <a:pt x="116897" y="107213"/>
                </a:lnTo>
                <a:lnTo>
                  <a:pt x="117343" y="109123"/>
                </a:lnTo>
                <a:lnTo>
                  <a:pt x="117627" y="111110"/>
                </a:lnTo>
                <a:lnTo>
                  <a:pt x="117871" y="113095"/>
                </a:lnTo>
                <a:lnTo>
                  <a:pt x="117993" y="115118"/>
                </a:lnTo>
                <a:lnTo>
                  <a:pt x="118033" y="117141"/>
                </a:lnTo>
                <a:lnTo>
                  <a:pt x="118033" y="118227"/>
                </a:lnTo>
                <a:lnTo>
                  <a:pt x="117993" y="119276"/>
                </a:lnTo>
                <a:lnTo>
                  <a:pt x="117912" y="120325"/>
                </a:lnTo>
                <a:lnTo>
                  <a:pt x="117790" y="121336"/>
                </a:lnTo>
                <a:lnTo>
                  <a:pt x="117668" y="122385"/>
                </a:lnTo>
                <a:lnTo>
                  <a:pt x="117505" y="123397"/>
                </a:lnTo>
                <a:lnTo>
                  <a:pt x="117302" y="124408"/>
                </a:lnTo>
                <a:lnTo>
                  <a:pt x="117100" y="125382"/>
                </a:lnTo>
                <a:lnTo>
                  <a:pt x="116816" y="126356"/>
                </a:lnTo>
                <a:lnTo>
                  <a:pt x="116531" y="127367"/>
                </a:lnTo>
                <a:lnTo>
                  <a:pt x="116247" y="128341"/>
                </a:lnTo>
                <a:lnTo>
                  <a:pt x="115964" y="129278"/>
                </a:lnTo>
                <a:lnTo>
                  <a:pt x="115598" y="130214"/>
                </a:lnTo>
                <a:lnTo>
                  <a:pt x="115193" y="131152"/>
                </a:lnTo>
                <a:lnTo>
                  <a:pt x="114827" y="132051"/>
                </a:lnTo>
                <a:lnTo>
                  <a:pt x="114421" y="132949"/>
                </a:lnTo>
                <a:lnTo>
                  <a:pt x="113528" y="134710"/>
                </a:lnTo>
                <a:lnTo>
                  <a:pt x="112554" y="136434"/>
                </a:lnTo>
                <a:lnTo>
                  <a:pt x="111498" y="138119"/>
                </a:lnTo>
                <a:lnTo>
                  <a:pt x="110404" y="139729"/>
                </a:lnTo>
                <a:lnTo>
                  <a:pt x="109226" y="141303"/>
                </a:lnTo>
                <a:lnTo>
                  <a:pt x="107968" y="142765"/>
                </a:lnTo>
                <a:lnTo>
                  <a:pt x="106709" y="144225"/>
                </a:lnTo>
                <a:lnTo>
                  <a:pt x="105371" y="145574"/>
                </a:lnTo>
                <a:lnTo>
                  <a:pt x="103990" y="146884"/>
                </a:lnTo>
                <a:lnTo>
                  <a:pt x="102611" y="148121"/>
                </a:lnTo>
                <a:lnTo>
                  <a:pt x="101149" y="149282"/>
                </a:lnTo>
                <a:lnTo>
                  <a:pt x="99689" y="150368"/>
                </a:lnTo>
                <a:lnTo>
                  <a:pt x="98188" y="151342"/>
                </a:lnTo>
                <a:lnTo>
                  <a:pt x="96685" y="152316"/>
                </a:lnTo>
                <a:lnTo>
                  <a:pt x="95184" y="153179"/>
                </a:lnTo>
                <a:lnTo>
                  <a:pt x="93682" y="153928"/>
                </a:lnTo>
                <a:lnTo>
                  <a:pt x="92180" y="154639"/>
                </a:lnTo>
                <a:lnTo>
                  <a:pt x="90679" y="155238"/>
                </a:lnTo>
                <a:lnTo>
                  <a:pt x="89177" y="155763"/>
                </a:lnTo>
                <a:lnTo>
                  <a:pt x="87716" y="156174"/>
                </a:lnTo>
                <a:lnTo>
                  <a:pt x="86255" y="156512"/>
                </a:lnTo>
                <a:lnTo>
                  <a:pt x="84835" y="156737"/>
                </a:lnTo>
                <a:lnTo>
                  <a:pt x="84104" y="156849"/>
                </a:lnTo>
                <a:lnTo>
                  <a:pt x="83454" y="156887"/>
                </a:lnTo>
                <a:lnTo>
                  <a:pt x="82724" y="156924"/>
                </a:lnTo>
                <a:lnTo>
                  <a:pt x="82075" y="156962"/>
                </a:lnTo>
                <a:lnTo>
                  <a:pt x="81384" y="156924"/>
                </a:lnTo>
                <a:lnTo>
                  <a:pt x="80735" y="156887"/>
                </a:lnTo>
                <a:lnTo>
                  <a:pt x="80046" y="156849"/>
                </a:lnTo>
                <a:lnTo>
                  <a:pt x="79356" y="156737"/>
                </a:lnTo>
                <a:lnTo>
                  <a:pt x="77935" y="156512"/>
                </a:lnTo>
                <a:lnTo>
                  <a:pt x="76474" y="156174"/>
                </a:lnTo>
                <a:lnTo>
                  <a:pt x="74972" y="155763"/>
                </a:lnTo>
                <a:lnTo>
                  <a:pt x="73511" y="155238"/>
                </a:lnTo>
                <a:lnTo>
                  <a:pt x="72009" y="154639"/>
                </a:lnTo>
                <a:lnTo>
                  <a:pt x="70467" y="153928"/>
                </a:lnTo>
                <a:lnTo>
                  <a:pt x="68966" y="153179"/>
                </a:lnTo>
                <a:lnTo>
                  <a:pt x="67464" y="152316"/>
                </a:lnTo>
                <a:lnTo>
                  <a:pt x="65963" y="151342"/>
                </a:lnTo>
                <a:lnTo>
                  <a:pt x="64460" y="150368"/>
                </a:lnTo>
                <a:lnTo>
                  <a:pt x="63000" y="149282"/>
                </a:lnTo>
                <a:lnTo>
                  <a:pt x="61580" y="148121"/>
                </a:lnTo>
                <a:lnTo>
                  <a:pt x="60159" y="146884"/>
                </a:lnTo>
                <a:lnTo>
                  <a:pt x="58778" y="145574"/>
                </a:lnTo>
                <a:lnTo>
                  <a:pt x="57440" y="144225"/>
                </a:lnTo>
                <a:lnTo>
                  <a:pt x="56140" y="142765"/>
                </a:lnTo>
                <a:lnTo>
                  <a:pt x="54964" y="141303"/>
                </a:lnTo>
                <a:lnTo>
                  <a:pt x="53746" y="139729"/>
                </a:lnTo>
                <a:lnTo>
                  <a:pt x="52650" y="138119"/>
                </a:lnTo>
                <a:lnTo>
                  <a:pt x="51595" y="136434"/>
                </a:lnTo>
                <a:lnTo>
                  <a:pt x="50621" y="134710"/>
                </a:lnTo>
                <a:lnTo>
                  <a:pt x="49728" y="132949"/>
                </a:lnTo>
                <a:lnTo>
                  <a:pt x="49323" y="132051"/>
                </a:lnTo>
                <a:lnTo>
                  <a:pt x="48917" y="131152"/>
                </a:lnTo>
                <a:lnTo>
                  <a:pt x="48551" y="130214"/>
                </a:lnTo>
                <a:lnTo>
                  <a:pt x="48227" y="129278"/>
                </a:lnTo>
                <a:lnTo>
                  <a:pt x="47902" y="128341"/>
                </a:lnTo>
                <a:lnTo>
                  <a:pt x="47617" y="127367"/>
                </a:lnTo>
                <a:lnTo>
                  <a:pt x="47294" y="126356"/>
                </a:lnTo>
                <a:lnTo>
                  <a:pt x="47050" y="125382"/>
                </a:lnTo>
                <a:lnTo>
                  <a:pt x="46846" y="124408"/>
                </a:lnTo>
                <a:lnTo>
                  <a:pt x="46643" y="123397"/>
                </a:lnTo>
                <a:lnTo>
                  <a:pt x="46482" y="122385"/>
                </a:lnTo>
                <a:lnTo>
                  <a:pt x="46360" y="121336"/>
                </a:lnTo>
                <a:lnTo>
                  <a:pt x="46238" y="120325"/>
                </a:lnTo>
                <a:lnTo>
                  <a:pt x="46198" y="119276"/>
                </a:lnTo>
                <a:lnTo>
                  <a:pt x="46116" y="118227"/>
                </a:lnTo>
                <a:lnTo>
                  <a:pt x="46116" y="117141"/>
                </a:lnTo>
                <a:lnTo>
                  <a:pt x="46157" y="115118"/>
                </a:lnTo>
                <a:lnTo>
                  <a:pt x="46319" y="113095"/>
                </a:lnTo>
                <a:lnTo>
                  <a:pt x="46521" y="111110"/>
                </a:lnTo>
                <a:lnTo>
                  <a:pt x="46846" y="109123"/>
                </a:lnTo>
                <a:lnTo>
                  <a:pt x="47212" y="107213"/>
                </a:lnTo>
                <a:lnTo>
                  <a:pt x="47739" y="105340"/>
                </a:lnTo>
                <a:lnTo>
                  <a:pt x="48268" y="103467"/>
                </a:lnTo>
                <a:lnTo>
                  <a:pt x="48917" y="101670"/>
                </a:lnTo>
                <a:lnTo>
                  <a:pt x="49647" y="99946"/>
                </a:lnTo>
                <a:lnTo>
                  <a:pt x="50418" y="98185"/>
                </a:lnTo>
                <a:lnTo>
                  <a:pt x="51311" y="96537"/>
                </a:lnTo>
                <a:lnTo>
                  <a:pt x="52285" y="94926"/>
                </a:lnTo>
                <a:lnTo>
                  <a:pt x="53259" y="93353"/>
                </a:lnTo>
                <a:lnTo>
                  <a:pt x="54314" y="91854"/>
                </a:lnTo>
                <a:lnTo>
                  <a:pt x="55451" y="90430"/>
                </a:lnTo>
                <a:lnTo>
                  <a:pt x="56669" y="89045"/>
                </a:lnTo>
                <a:lnTo>
                  <a:pt x="57926" y="87734"/>
                </a:lnTo>
                <a:lnTo>
                  <a:pt x="59185" y="86460"/>
                </a:lnTo>
                <a:lnTo>
                  <a:pt x="60565" y="85261"/>
                </a:lnTo>
                <a:lnTo>
                  <a:pt x="61944" y="84174"/>
                </a:lnTo>
                <a:lnTo>
                  <a:pt x="63406" y="83127"/>
                </a:lnTo>
                <a:lnTo>
                  <a:pt x="64948" y="82189"/>
                </a:lnTo>
                <a:lnTo>
                  <a:pt x="66490" y="81290"/>
                </a:lnTo>
                <a:lnTo>
                  <a:pt x="68073" y="80504"/>
                </a:lnTo>
                <a:lnTo>
                  <a:pt x="68885" y="80129"/>
                </a:lnTo>
                <a:lnTo>
                  <a:pt x="69737" y="79792"/>
                </a:lnTo>
                <a:lnTo>
                  <a:pt x="70548" y="79455"/>
                </a:lnTo>
                <a:lnTo>
                  <a:pt x="71401" y="79155"/>
                </a:lnTo>
                <a:lnTo>
                  <a:pt x="72212" y="78856"/>
                </a:lnTo>
                <a:lnTo>
                  <a:pt x="73105" y="78631"/>
                </a:lnTo>
                <a:lnTo>
                  <a:pt x="73957" y="78368"/>
                </a:lnTo>
                <a:lnTo>
                  <a:pt x="74850" y="78181"/>
                </a:lnTo>
                <a:lnTo>
                  <a:pt x="75743" y="77995"/>
                </a:lnTo>
                <a:lnTo>
                  <a:pt x="76596" y="77845"/>
                </a:lnTo>
                <a:lnTo>
                  <a:pt x="77530" y="77657"/>
                </a:lnTo>
                <a:lnTo>
                  <a:pt x="78382" y="77545"/>
                </a:lnTo>
                <a:lnTo>
                  <a:pt x="79315" y="77470"/>
                </a:lnTo>
                <a:lnTo>
                  <a:pt x="80249" y="77395"/>
                </a:lnTo>
                <a:lnTo>
                  <a:pt x="81142" y="77357"/>
                </a:lnTo>
                <a:close/>
                <a:moveTo>
                  <a:pt x="205389" y="54693"/>
                </a:moveTo>
                <a:lnTo>
                  <a:pt x="227331" y="54693"/>
                </a:lnTo>
                <a:lnTo>
                  <a:pt x="227331" y="147784"/>
                </a:lnTo>
                <a:lnTo>
                  <a:pt x="205389" y="147784"/>
                </a:lnTo>
                <a:lnTo>
                  <a:pt x="205389" y="54693"/>
                </a:lnTo>
                <a:close/>
                <a:moveTo>
                  <a:pt x="0" y="0"/>
                </a:moveTo>
                <a:lnTo>
                  <a:pt x="272025" y="0"/>
                </a:lnTo>
                <a:lnTo>
                  <a:pt x="272025" y="20241"/>
                </a:lnTo>
                <a:lnTo>
                  <a:pt x="261014" y="20241"/>
                </a:lnTo>
                <a:lnTo>
                  <a:pt x="261014" y="186181"/>
                </a:lnTo>
                <a:lnTo>
                  <a:pt x="160249" y="186181"/>
                </a:lnTo>
                <a:lnTo>
                  <a:pt x="160249" y="171000"/>
                </a:lnTo>
                <a:lnTo>
                  <a:pt x="244559" y="171000"/>
                </a:lnTo>
                <a:lnTo>
                  <a:pt x="244559" y="20241"/>
                </a:lnTo>
                <a:lnTo>
                  <a:pt x="24989" y="20241"/>
                </a:lnTo>
                <a:lnTo>
                  <a:pt x="24989" y="147386"/>
                </a:lnTo>
                <a:lnTo>
                  <a:pt x="8533" y="147386"/>
                </a:lnTo>
                <a:lnTo>
                  <a:pt x="8533" y="20241"/>
                </a:lnTo>
                <a:lnTo>
                  <a:pt x="0" y="20241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2700">
            <a:noFill/>
            <a:prstDash val="solid"/>
          </a:ln>
        </p:spPr>
        <p:txBody>
          <a:bodyPr wrap="square" lIns="91440" tIns="45720" rIns="91440" bIns="45720" rtlCol="0" anchor="ctr">
            <a:noAutofit/>
          </a:bodyPr>
          <a:lstStyle/>
          <a:p>
            <a:pPr indent="0" algn="ctr">
              <a:lnSpc>
                <a:spcPct val="100000"/>
              </a:lnSpc>
              <a:defRPr/>
            </a:pPr>
            <a:r>
              <a:rPr lang="en-US" sz="1300" b="0" i="0" u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lang="en-US" sz="1100"/>
          </a:p>
        </p:txBody>
      </p:sp>
      <p:sp>
        <p:nvSpPr>
          <p:cNvPr id="7" name="AutoShape 7"/>
          <p:cNvSpPr/>
          <p:nvPr/>
        </p:nvSpPr>
        <p:spPr>
          <a:xfrm rot="10800000" flipV="1">
            <a:off x="-12700" y="4893404"/>
            <a:ext cx="9144001" cy="270313"/>
          </a:xfrm>
          <a:prstGeom prst="rect">
            <a:avLst/>
          </a:prstGeom>
          <a:gradFill rotWithShape="0">
            <a:gsLst>
              <a:gs pos="0">
                <a:srgbClr val="0E1A40">
                  <a:alpha val="100000"/>
                </a:srgbClr>
              </a:gs>
              <a:gs pos="100000">
                <a:srgbClr val="2F5EB0">
                  <a:alpha val="100000"/>
                </a:srgbClr>
              </a:gs>
            </a:gsLst>
            <a:lin ang="13800000"/>
          </a:gradFill>
          <a:ln w="12700" cap="flat">
            <a:noFill/>
            <a:prstDash val="solid"/>
          </a:ln>
        </p:spPr>
        <p:txBody>
          <a:bodyPr wrap="square" lIns="91440" tIns="45720" rIns="91440" bIns="45720" rtlCol="0" anchor="ctr">
            <a:noAutofit/>
          </a:bodyPr>
          <a:lstStyle/>
          <a:p>
            <a:pPr indent="0" algn="ctr">
              <a:lnSpc>
                <a:spcPct val="100000"/>
              </a:lnSpc>
              <a:defRPr/>
            </a:pPr>
            <a:r>
              <a:rPr lang="en-US" sz="1300" b="0" i="0" u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lang="en-US" sz="1100"/>
          </a:p>
        </p:txBody>
      </p:sp>
      <p:sp>
        <p:nvSpPr>
          <p:cNvPr id="8" name="AutoShape 8"/>
          <p:cNvSpPr/>
          <p:nvPr/>
        </p:nvSpPr>
        <p:spPr>
          <a:xfrm rot="10800000" flipV="1">
            <a:off x="-2" y="4946689"/>
            <a:ext cx="9144001" cy="216674"/>
          </a:xfrm>
          <a:prstGeom prst="rect">
            <a:avLst/>
          </a:prstGeom>
          <a:solidFill>
            <a:srgbClr val="404040">
              <a:alpha val="100000"/>
            </a:srgbClr>
          </a:solidFill>
          <a:ln w="12700" cap="flat">
            <a:noFill/>
            <a:prstDash val="solid"/>
          </a:ln>
        </p:spPr>
        <p:txBody>
          <a:bodyPr wrap="square" lIns="91440" tIns="45720" rIns="91440" bIns="45720" rtlCol="0" anchor="ctr">
            <a:noAutofit/>
          </a:bodyPr>
          <a:lstStyle/>
          <a:p>
            <a:pPr indent="0" algn="ctr">
              <a:lnSpc>
                <a:spcPct val="100000"/>
              </a:lnSpc>
              <a:defRPr/>
            </a:pPr>
            <a:r>
              <a:rPr lang="en-US" sz="1300" b="0" i="0" u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lang="en-US" sz="1100"/>
          </a:p>
        </p:txBody>
      </p:sp>
      <p:sp>
        <p:nvSpPr>
          <p:cNvPr id="9" name="Freeform 9"/>
          <p:cNvSpPr/>
          <p:nvPr/>
        </p:nvSpPr>
        <p:spPr>
          <a:xfrm>
            <a:off x="7480479" y="4869259"/>
            <a:ext cx="763521" cy="83839"/>
          </a:xfrm>
          <a:custGeom>
            <a:avLst/>
            <a:gdLst/>
            <a:ahLst/>
            <a:cxnLst/>
            <a:rect l="l" t="t" r="r" b="b"/>
            <a:pathLst>
              <a:path w="763521" h="83839">
                <a:moveTo>
                  <a:pt x="67485" y="0"/>
                </a:moveTo>
                <a:lnTo>
                  <a:pt x="755835" y="0"/>
                </a:lnTo>
                <a:lnTo>
                  <a:pt x="763521" y="83839"/>
                </a:lnTo>
                <a:lnTo>
                  <a:pt x="0" y="78111"/>
                </a:lnTo>
                <a:lnTo>
                  <a:pt x="67485" y="0"/>
                </a:lnTo>
                <a:close/>
              </a:path>
            </a:pathLst>
          </a:custGeom>
          <a:solidFill>
            <a:srgbClr val="808080">
              <a:alpha val="100000"/>
            </a:srgbClr>
          </a:solidFill>
          <a:ln w="12700" cap="flat">
            <a:noFill/>
            <a:prstDash val="solid"/>
          </a:ln>
        </p:spPr>
        <p:txBody>
          <a:bodyPr wrap="square" lIns="91440" tIns="45720" rIns="91440" bIns="45720" rtlCol="0" anchor="ctr">
            <a:noAutofit/>
          </a:bodyPr>
          <a:lstStyle/>
          <a:p>
            <a:pPr indent="0" algn="ctr">
              <a:lnSpc>
                <a:spcPct val="100000"/>
              </a:lnSpc>
              <a:defRPr/>
            </a:pPr>
            <a:r>
              <a:rPr lang="en-US" sz="1300" b="0" i="0" u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lang="en-US" sz="1100"/>
          </a:p>
        </p:txBody>
      </p:sp>
      <p:sp>
        <p:nvSpPr>
          <p:cNvPr id="10" name="AutoShape 10"/>
          <p:cNvSpPr/>
          <p:nvPr/>
        </p:nvSpPr>
        <p:spPr>
          <a:xfrm>
            <a:off x="7548695" y="4869258"/>
            <a:ext cx="802741" cy="294105"/>
          </a:xfrm>
          <a:prstGeom prst="rect">
            <a:avLst/>
          </a:prstGeom>
          <a:gradFill rotWithShape="0">
            <a:gsLst>
              <a:gs pos="0">
                <a:srgbClr val="0E1A40">
                  <a:alpha val="100000"/>
                </a:srgbClr>
              </a:gs>
              <a:gs pos="100000">
                <a:srgbClr val="2F5EB0">
                  <a:alpha val="100000"/>
                </a:srgbClr>
              </a:gs>
            </a:gsLst>
            <a:lin ang="13800000"/>
          </a:gradFill>
          <a:ln w="12700" cap="flat">
            <a:noFill/>
            <a:prstDash val="solid"/>
          </a:ln>
        </p:spPr>
        <p:txBody>
          <a:bodyPr wrap="square" lIns="91440" tIns="45720" rIns="91440" bIns="45720" rtlCol="0" anchor="ctr">
            <a:noAutofit/>
          </a:bodyPr>
          <a:lstStyle/>
          <a:p>
            <a:pPr indent="0" algn="ctr">
              <a:lnSpc>
                <a:spcPct val="100000"/>
              </a:lnSpc>
              <a:defRPr/>
            </a:pPr>
            <a:r>
              <a:rPr lang="en-US" sz="1300" b="0" i="0" u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lang="en-US" sz="1100"/>
          </a:p>
        </p:txBody>
      </p:sp>
      <p:sp>
        <p:nvSpPr>
          <p:cNvPr id="11" name="AutoShape 11"/>
          <p:cNvSpPr/>
          <p:nvPr/>
        </p:nvSpPr>
        <p:spPr>
          <a:xfrm>
            <a:off x="7649541" y="4869258"/>
            <a:ext cx="594460" cy="294105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vert="horz" wrap="square" lIns="68562" tIns="34281" rIns="68562" bIns="34281" rtlCol="0" anchor="ctr">
            <a:noAutofit/>
          </a:bodyPr>
          <a:lstStyle/>
          <a:p>
            <a:pPr indent="0" algn="ctr">
              <a:lnSpc>
                <a:spcPct val="100000"/>
              </a:lnSpc>
              <a:defRPr/>
            </a:pPr>
            <a:r>
              <a:rPr lang="en-US" sz="1500" b="1" i="0" u="none" strike="noStrike">
                <a:solidFill>
                  <a:srgbClr val="FFFFFF"/>
                </a:solidFill>
                <a:latin typeface="方正兰亭超细黑简体"/>
                <a:ea typeface="方正兰亭超细黑简体"/>
                <a:cs typeface="方正兰亭超细黑简体"/>
                <a:sym typeface="方正兰亭超细黑简体"/>
              </a:rPr>
              <a:t>07</a:t>
            </a:r>
            <a:endParaRPr lang="en-US" sz="1100"/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7956376" y="123478"/>
            <a:ext cx="1020014" cy="372210"/>
          </a:xfrm>
          <a:prstGeom prst="rect">
            <a:avLst/>
          </a:prstGeom>
          <a:ln w="12700">
            <a:noFill/>
            <a:prstDash val="solid"/>
          </a:ln>
        </p:spPr>
      </p:pic>
      <p:sp>
        <p:nvSpPr>
          <p:cNvPr id="13" name="AutoShape 13"/>
          <p:cNvSpPr/>
          <p:nvPr/>
        </p:nvSpPr>
        <p:spPr>
          <a:xfrm>
            <a:off x="2627630" y="843280"/>
            <a:ext cx="5549900" cy="4058547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wrap="square" lIns="91440" tIns="45720" rIns="91440" bIns="45720" rtlCol="0" anchor="t">
            <a:spAutoFit/>
          </a:bodyPr>
          <a:lstStyle/>
          <a:p>
            <a:pPr indent="0" algn="l">
              <a:lnSpc>
                <a:spcPct val="150000"/>
              </a:lnSpc>
              <a:defRPr/>
            </a:pPr>
            <a:r>
              <a:rPr lang="en-US" sz="1000" b="1" i="0" u="none" strike="noStrike" dirty="0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  <a:t>合作模式：</a:t>
            </a:r>
            <a:r>
              <a:rPr lang="en-US" sz="1000" b="0" i="0" u="none" strike="noStrike" dirty="0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  <a:t>荣泰引入好络维研发生产的PCBA产品、软件算法包、技术支持，结合自身核心产品进行升级、拓展，打造更加优质、独特的健康产品。好络维向荣泰用户提供AI心电分析+HRV分析等服务，双方进行利润分成。</a:t>
            </a:r>
            <a:endParaRPr lang="en-US" sz="1100" dirty="0"/>
          </a:p>
          <a:p>
            <a:pPr indent="0" algn="l">
              <a:lnSpc>
                <a:spcPct val="150000"/>
              </a:lnSpc>
            </a:pPr>
            <a:r>
              <a:rPr lang="en-US" sz="1000" b="1" i="0" u="none" strike="noStrike" dirty="0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  <a:t>合作时间：2021.3-至今</a:t>
            </a:r>
          </a:p>
          <a:p>
            <a:pPr indent="0" algn="l">
              <a:lnSpc>
                <a:spcPct val="150000"/>
              </a:lnSpc>
            </a:pPr>
            <a:endParaRPr lang="en-US" sz="1000" b="1" i="0" u="none" strike="noStrike" dirty="0">
              <a:solidFill>
                <a:srgbClr val="000000"/>
              </a:solidFill>
              <a:latin typeface="微软雅黑"/>
              <a:ea typeface="微软雅黑"/>
              <a:cs typeface="微软雅黑"/>
              <a:sym typeface="微软雅黑"/>
            </a:endParaRPr>
          </a:p>
          <a:p>
            <a:pPr indent="0" algn="l">
              <a:lnSpc>
                <a:spcPct val="150000"/>
              </a:lnSpc>
            </a:pPr>
            <a:r>
              <a:rPr lang="en-US" sz="1000" b="0" i="0" u="none" strike="noStrike" dirty="0">
                <a:solidFill>
                  <a:srgbClr val="262626"/>
                </a:solidFill>
                <a:latin typeface="微软雅黑"/>
                <a:ea typeface="微软雅黑"/>
                <a:cs typeface="微软雅黑"/>
                <a:sym typeface="微软雅黑"/>
              </a:rPr>
              <a:t>累计收入：好络维输出MD-5000D-B心电模组，累计采购12000PC，合计收入120万；</a:t>
            </a:r>
          </a:p>
          <a:p>
            <a:pPr indent="0" algn="l">
              <a:lnSpc>
                <a:spcPct val="150000"/>
              </a:lnSpc>
            </a:pPr>
            <a:endParaRPr lang="en-US" sz="1000" b="0" i="0" u="none" strike="noStrike" dirty="0">
              <a:solidFill>
                <a:srgbClr val="262626"/>
              </a:solidFill>
              <a:latin typeface="微软雅黑"/>
              <a:ea typeface="微软雅黑"/>
              <a:cs typeface="微软雅黑"/>
              <a:sym typeface="微软雅黑"/>
            </a:endParaRPr>
          </a:p>
          <a:p>
            <a:pPr indent="0" algn="l">
              <a:lnSpc>
                <a:spcPct val="150000"/>
              </a:lnSpc>
            </a:pPr>
            <a:r>
              <a:rPr lang="en-US" sz="1000" b="1" i="0" u="none" strike="noStrike" dirty="0">
                <a:solidFill>
                  <a:srgbClr val="262626"/>
                </a:solidFill>
                <a:latin typeface="微软雅黑"/>
                <a:ea typeface="微软雅黑"/>
                <a:cs typeface="微软雅黑"/>
                <a:sym typeface="微软雅黑"/>
              </a:rPr>
              <a:t>现状：订单相对比较稳定，每年在3000PC左右；</a:t>
            </a:r>
          </a:p>
          <a:p>
            <a:pPr indent="0" algn="l">
              <a:lnSpc>
                <a:spcPct val="150000"/>
              </a:lnSpc>
            </a:pPr>
            <a:r>
              <a:rPr lang="en-US" sz="1000" b="1" i="0" u="none" strike="noStrike" dirty="0" err="1">
                <a:solidFill>
                  <a:srgbClr val="262626"/>
                </a:solidFill>
                <a:latin typeface="微软雅黑"/>
                <a:ea typeface="微软雅黑"/>
                <a:cs typeface="微软雅黑"/>
                <a:sym typeface="微软雅黑"/>
              </a:rPr>
              <a:t>当期业务投入</a:t>
            </a:r>
            <a:r>
              <a:rPr lang="en-US" sz="1000" b="1" i="0" u="none" strike="noStrike" dirty="0">
                <a:solidFill>
                  <a:srgbClr val="262626"/>
                </a:solidFill>
                <a:latin typeface="微软雅黑"/>
                <a:ea typeface="微软雅黑"/>
                <a:cs typeface="微软雅黑"/>
                <a:sym typeface="微软雅黑"/>
              </a:rPr>
              <a:t>：</a:t>
            </a:r>
          </a:p>
          <a:p>
            <a:pPr indent="0" algn="l">
              <a:lnSpc>
                <a:spcPct val="150000"/>
              </a:lnSpc>
            </a:pPr>
            <a:r>
              <a:rPr lang="en-US" sz="1000" b="1" i="0" u="none" strike="noStrike" dirty="0" err="1">
                <a:solidFill>
                  <a:srgbClr val="262626"/>
                </a:solidFill>
                <a:latin typeface="微软雅黑"/>
                <a:ea typeface="微软雅黑"/>
                <a:cs typeface="微软雅黑"/>
                <a:sym typeface="微软雅黑"/>
              </a:rPr>
              <a:t>产品：吕望来</a:t>
            </a:r>
            <a:endParaRPr lang="en-US" sz="1000" b="1" i="0" u="none" strike="noStrike" dirty="0">
              <a:solidFill>
                <a:srgbClr val="262626"/>
              </a:solidFill>
              <a:latin typeface="微软雅黑"/>
              <a:ea typeface="微软雅黑"/>
              <a:cs typeface="微软雅黑"/>
              <a:sym typeface="微软雅黑"/>
            </a:endParaRPr>
          </a:p>
          <a:p>
            <a:pPr indent="0" algn="l">
              <a:lnSpc>
                <a:spcPct val="150000"/>
              </a:lnSpc>
            </a:pPr>
            <a:r>
              <a:rPr lang="en-US" sz="1000" b="1" i="0" u="none" strike="noStrike" dirty="0" err="1">
                <a:solidFill>
                  <a:srgbClr val="262626"/>
                </a:solidFill>
                <a:latin typeface="微软雅黑"/>
                <a:ea typeface="微软雅黑"/>
                <a:cs typeface="微软雅黑"/>
                <a:sym typeface="微软雅黑"/>
              </a:rPr>
              <a:t>研发：李亮、赵俊伟、冯振佳、李明军、陈志强、朱宇翔</a:t>
            </a:r>
            <a:endParaRPr lang="en-US" sz="1000" b="1" i="0" u="none" strike="noStrike" dirty="0">
              <a:solidFill>
                <a:srgbClr val="262626"/>
              </a:solidFill>
              <a:latin typeface="微软雅黑"/>
              <a:ea typeface="微软雅黑"/>
              <a:cs typeface="微软雅黑"/>
              <a:sym typeface="微软雅黑"/>
            </a:endParaRPr>
          </a:p>
          <a:p>
            <a:pPr indent="0" algn="l">
              <a:lnSpc>
                <a:spcPct val="150000"/>
              </a:lnSpc>
            </a:pPr>
            <a:r>
              <a:rPr lang="en-US" sz="1000" b="1" i="0" u="none" strike="noStrike" dirty="0" err="1">
                <a:solidFill>
                  <a:srgbClr val="262626"/>
                </a:solidFill>
                <a:latin typeface="微软雅黑"/>
                <a:ea typeface="微软雅黑"/>
                <a:cs typeface="微软雅黑"/>
                <a:sym typeface="微软雅黑"/>
              </a:rPr>
              <a:t>测试：葛超翔、郑文浩</a:t>
            </a:r>
            <a:endParaRPr lang="en-US" sz="1000" b="1" i="0" u="none" strike="noStrike" dirty="0">
              <a:solidFill>
                <a:srgbClr val="262626"/>
              </a:solidFill>
              <a:latin typeface="微软雅黑"/>
              <a:ea typeface="微软雅黑"/>
              <a:cs typeface="微软雅黑"/>
              <a:sym typeface="微软雅黑"/>
            </a:endParaRPr>
          </a:p>
          <a:p>
            <a:pPr indent="0" algn="l">
              <a:lnSpc>
                <a:spcPct val="150000"/>
              </a:lnSpc>
            </a:pPr>
            <a:r>
              <a:rPr lang="en-US" sz="1000" b="1" i="0" u="none" strike="noStrike" dirty="0">
                <a:solidFill>
                  <a:srgbClr val="262626"/>
                </a:solidFill>
                <a:latin typeface="微软雅黑"/>
                <a:ea typeface="微软雅黑"/>
                <a:cs typeface="微软雅黑"/>
                <a:sym typeface="微软雅黑"/>
              </a:rPr>
              <a:t>周期：2021-6~2021-9 </a:t>
            </a:r>
          </a:p>
          <a:p>
            <a:pPr>
              <a:lnSpc>
                <a:spcPct val="150000"/>
              </a:lnSpc>
            </a:pPr>
            <a:r>
              <a:rPr lang="zh-CN" altLang="en-US" sz="1000" dirty="0">
                <a:latin typeface="Calibri"/>
                <a:ea typeface="Calibri"/>
                <a:cs typeface="Calibri"/>
                <a:sym typeface="Calibri"/>
              </a:rPr>
              <a:t>服务器投入：</a:t>
            </a:r>
            <a:r>
              <a:rPr lang="en-US" altLang="zh-CN" sz="1000" dirty="0"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zh-CN" altLang="en-US" sz="1000" dirty="0">
                <a:latin typeface="Calibri"/>
                <a:ea typeface="Calibri"/>
                <a:cs typeface="Calibri"/>
                <a:sym typeface="Calibri"/>
              </a:rPr>
              <a:t>台</a:t>
            </a:r>
            <a:r>
              <a:rPr lang="en-US" altLang="zh-CN" sz="1000" dirty="0">
                <a:latin typeface="Calibri"/>
                <a:ea typeface="Calibri"/>
                <a:cs typeface="Calibri"/>
                <a:sym typeface="Calibri"/>
              </a:rPr>
              <a:t>nginx + </a:t>
            </a:r>
            <a:r>
              <a:rPr lang="zh-CN" altLang="en-US" sz="10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zh-CN" sz="1000" dirty="0"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zh-CN" altLang="en-US" sz="1000" dirty="0">
                <a:latin typeface="Calibri"/>
                <a:ea typeface="Calibri"/>
                <a:cs typeface="Calibri"/>
                <a:sym typeface="Calibri"/>
              </a:rPr>
              <a:t>台云服务器 </a:t>
            </a:r>
            <a:r>
              <a:rPr lang="en-US" altLang="zh-CN" sz="1000" dirty="0">
                <a:latin typeface="Calibri"/>
                <a:ea typeface="Calibri"/>
                <a:cs typeface="Calibri"/>
                <a:sym typeface="Calibri"/>
              </a:rPr>
              <a:t>+ 1</a:t>
            </a:r>
            <a:r>
              <a:rPr lang="zh-CN" altLang="en-US" sz="1000" dirty="0">
                <a:latin typeface="Calibri"/>
                <a:ea typeface="Calibri"/>
                <a:cs typeface="Calibri"/>
                <a:sym typeface="Calibri"/>
              </a:rPr>
              <a:t>个</a:t>
            </a:r>
            <a:r>
              <a:rPr lang="en-US" altLang="zh-CN" sz="1000" dirty="0" err="1">
                <a:latin typeface="Calibri"/>
                <a:ea typeface="Calibri"/>
                <a:cs typeface="Calibri"/>
                <a:sym typeface="Calibri"/>
              </a:rPr>
              <a:t>mysql</a:t>
            </a:r>
            <a:r>
              <a:rPr lang="en-US" altLang="zh-CN" sz="10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zh-CN" altLang="en-US" sz="1000" dirty="0">
                <a:latin typeface="Calibri"/>
                <a:ea typeface="Calibri"/>
                <a:cs typeface="Calibri"/>
                <a:sym typeface="Calibri"/>
              </a:rPr>
              <a:t>实例 </a:t>
            </a:r>
            <a:r>
              <a:rPr lang="en-US" altLang="zh-CN" sz="1000" dirty="0">
                <a:latin typeface="Calibri"/>
                <a:ea typeface="Calibri"/>
                <a:cs typeface="Calibri"/>
                <a:sym typeface="Calibri"/>
              </a:rPr>
              <a:t>+ 1</a:t>
            </a:r>
            <a:r>
              <a:rPr lang="zh-CN" altLang="en-US" sz="1000" dirty="0">
                <a:latin typeface="Calibri"/>
                <a:ea typeface="Calibri"/>
                <a:cs typeface="Calibri"/>
                <a:sym typeface="Calibri"/>
              </a:rPr>
              <a:t>个</a:t>
            </a:r>
            <a:r>
              <a:rPr lang="en-US" altLang="zh-CN" sz="1000" dirty="0" err="1">
                <a:latin typeface="Calibri"/>
                <a:ea typeface="Calibri"/>
                <a:cs typeface="Calibri"/>
                <a:sym typeface="Calibri"/>
              </a:rPr>
              <a:t>redis</a:t>
            </a:r>
            <a:r>
              <a:rPr lang="en-US" altLang="zh-CN" sz="1000" dirty="0"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zh-CN" altLang="en-US" sz="1000" dirty="0">
                <a:latin typeface="Calibri"/>
                <a:ea typeface="Calibri"/>
                <a:cs typeface="Calibri"/>
                <a:sym typeface="Calibri"/>
              </a:rPr>
              <a:t>服务器投入金额： </a:t>
            </a:r>
            <a:r>
              <a:rPr lang="en-US" altLang="zh-CN" sz="1000" dirty="0">
                <a:latin typeface="Calibri"/>
                <a:ea typeface="Calibri"/>
                <a:cs typeface="Calibri"/>
                <a:sym typeface="Calibri"/>
              </a:rPr>
              <a:t>3.1</a:t>
            </a:r>
            <a:r>
              <a:rPr lang="zh-CN" altLang="en-US" sz="1000" dirty="0">
                <a:latin typeface="Calibri"/>
                <a:ea typeface="Calibri"/>
                <a:cs typeface="Calibri"/>
                <a:sym typeface="Calibri"/>
              </a:rPr>
              <a:t>万 </a:t>
            </a:r>
            <a:r>
              <a:rPr lang="en-US" altLang="zh-CN" sz="1000" dirty="0">
                <a:latin typeface="Calibri"/>
                <a:ea typeface="Calibri"/>
                <a:cs typeface="Calibri"/>
                <a:sym typeface="Calibri"/>
              </a:rPr>
              <a:t>/ </a:t>
            </a:r>
            <a:r>
              <a:rPr lang="zh-CN" altLang="en-US" sz="1000" dirty="0">
                <a:latin typeface="Calibri"/>
                <a:ea typeface="Calibri"/>
                <a:cs typeface="Calibri"/>
                <a:sym typeface="Calibri"/>
              </a:rPr>
              <a:t>年</a:t>
            </a:r>
            <a:endParaRPr lang="en-US" altLang="zh-CN" sz="1000" dirty="0">
              <a:latin typeface="Calibri"/>
              <a:ea typeface="Calibri"/>
              <a:cs typeface="Calibri"/>
              <a:sym typeface="Calibri"/>
            </a:endParaRPr>
          </a:p>
          <a:p>
            <a:pPr>
              <a:lnSpc>
                <a:spcPct val="150000"/>
              </a:lnSpc>
            </a:pPr>
            <a:endParaRPr lang="en-US" altLang="zh-CN" sz="1000" dirty="0">
              <a:latin typeface="Calibri"/>
              <a:ea typeface="Calibri"/>
              <a:cs typeface="Calibri"/>
              <a:sym typeface="Calibri"/>
            </a:endParaRPr>
          </a:p>
          <a:p>
            <a:pPr indent="0" algn="l">
              <a:lnSpc>
                <a:spcPct val="150000"/>
              </a:lnSpc>
            </a:pPr>
            <a:endParaRPr lang="en-US" sz="1000" b="1" i="0" u="none" strike="noStrike" dirty="0">
              <a:solidFill>
                <a:srgbClr val="262626"/>
              </a:solidFill>
              <a:latin typeface="微软雅黑"/>
              <a:ea typeface="微软雅黑"/>
              <a:cs typeface="微软雅黑"/>
              <a:sym typeface="微软雅黑"/>
            </a:endParaRPr>
          </a:p>
        </p:txBody>
      </p:sp>
      <p:sp>
        <p:nvSpPr>
          <p:cNvPr id="14" name="AutoShape 14"/>
          <p:cNvSpPr/>
          <p:nvPr/>
        </p:nvSpPr>
        <p:spPr>
          <a:xfrm>
            <a:off x="683098" y="195504"/>
            <a:ext cx="2195830" cy="351196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wrap="none" lIns="90000" tIns="45720" rIns="90000" bIns="45720" rtlCol="0" anchor="t">
            <a:noAutofit/>
          </a:bodyPr>
          <a:lstStyle/>
          <a:p>
            <a:pPr indent="0" algn="l">
              <a:lnSpc>
                <a:spcPct val="100000"/>
              </a:lnSpc>
              <a:defRPr/>
            </a:pPr>
            <a:r>
              <a:rPr lang="en-US" sz="1600" b="1" i="0" u="none" strike="noStrike">
                <a:solidFill>
                  <a:srgbClr val="1E1C11"/>
                </a:solidFill>
                <a:latin typeface="微软雅黑"/>
                <a:ea typeface="微软雅黑"/>
                <a:cs typeface="微软雅黑"/>
                <a:sym typeface="微软雅黑"/>
              </a:rPr>
              <a:t>上海荣泰心电模组合作项目</a:t>
            </a:r>
            <a:endParaRPr lang="en-US" sz="1100"/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8316416" y="164359"/>
            <a:ext cx="542651" cy="542537"/>
          </a:xfrm>
          <a:prstGeom prst="rect">
            <a:avLst/>
          </a:prstGeom>
          <a:ln w="12700">
            <a:noFill/>
            <a:prstDash val="solid"/>
          </a:ln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79070" y="915670"/>
            <a:ext cx="2018030" cy="1623695"/>
          </a:xfrm>
          <a:prstGeom prst="rect">
            <a:avLst/>
          </a:prstGeom>
          <a:ln w="12700">
            <a:noFill/>
            <a:prstDash val="solid"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973</Words>
  <Application>Microsoft Office PowerPoint</Application>
  <PresentationFormat>全屏显示(16:9)</PresentationFormat>
  <Paragraphs>220</Paragraphs>
  <Slides>7</Slides>
  <Notes>7</Notes>
  <HiddenSlides>0</HiddenSlides>
  <MMClips>1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7</vt:i4>
      </vt:variant>
    </vt:vector>
  </HeadingPairs>
  <TitlesOfParts>
    <vt:vector size="14" baseType="lpstr">
      <vt:lpstr>Noto Sans SC</vt:lpstr>
      <vt:lpstr>方正兰亭超细黑简体</vt:lpstr>
      <vt:lpstr>微软雅黑</vt:lpstr>
      <vt:lpstr>Arial</vt:lpstr>
      <vt:lpstr>Calibri</vt:lpstr>
      <vt:lpstr>Office 主题​​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fan li</cp:lastModifiedBy>
  <cp:revision>2</cp:revision>
  <dcterms:modified xsi:type="dcterms:W3CDTF">2025-11-04T04:31:36Z</dcterms:modified>
</cp:coreProperties>
</file>